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177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178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179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57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158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159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77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78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79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47.xml.rels" ContentType="application/vnd.openxmlformats-package.relationships+xml"/>
  <Override PartName="/ppt/slideMasters/_rels/slideMaster20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48.xml.rels" ContentType="application/vnd.openxmlformats-package.relationships+xml"/>
  <Override PartName="/ppt/slideMasters/_rels/slideMaster203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49.xml.rels" ContentType="application/vnd.openxmlformats-package.relationships+xml"/>
  <Override PartName="/ppt/slideMasters/_rels/slideMaster204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200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201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167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168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169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187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188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189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197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198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199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104.xml.rels" ContentType="application/vnd.openxmlformats-package.relationships+xml"/>
  <Override PartName="/ppt/slideMasters/_rels/slideMaster105.xml.rels" ContentType="application/vnd.openxmlformats-package.relationships+xml"/>
  <Override PartName="/ppt/slideMasters/_rels/slideMaster106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108.xml.rels" ContentType="application/vnd.openxmlformats-package.relationships+xml"/>
  <Override PartName="/ppt/slideMasters/_rels/slideMaster109.xml.rels" ContentType="application/vnd.openxmlformats-package.relationships+xml"/>
  <Override PartName="/ppt/slideMasters/_rels/slideMaster110.xml.rels" ContentType="application/vnd.openxmlformats-package.relationships+xml"/>
  <Override PartName="/ppt/slideMasters/_rels/slideMaster111.xml.rels" ContentType="application/vnd.openxmlformats-package.relationships+xml"/>
  <Override PartName="/ppt/slideMasters/_rels/slideMaster112.xml.rels" ContentType="application/vnd.openxmlformats-package.relationships+xml"/>
  <Override PartName="/ppt/slideMasters/_rels/slideMaster113.xml.rels" ContentType="application/vnd.openxmlformats-package.relationships+xml"/>
  <Override PartName="/ppt/slideMasters/_rels/slideMaster114.xml.rels" ContentType="application/vnd.openxmlformats-package.relationships+xml"/>
  <Override PartName="/ppt/slideMasters/_rels/slideMaster115.xml.rels" ContentType="application/vnd.openxmlformats-package.relationships+xml"/>
  <Override PartName="/ppt/slideMasters/_rels/slideMaster116.xml.rels" ContentType="application/vnd.openxmlformats-package.relationships+xml"/>
  <Override PartName="/ppt/slideMasters/_rels/slideMaster117.xml.rels" ContentType="application/vnd.openxmlformats-package.relationships+xml"/>
  <Override PartName="/ppt/slideMasters/_rels/slideMaster118.xml.rels" ContentType="application/vnd.openxmlformats-package.relationships+xml"/>
  <Override PartName="/ppt/slideMasters/_rels/slideMaster119.xml.rels" ContentType="application/vnd.openxmlformats-package.relationships+xml"/>
  <Override PartName="/ppt/slideMasters/_rels/slideMaster120.xml.rels" ContentType="application/vnd.openxmlformats-package.relationships+xml"/>
  <Override PartName="/ppt/slideMasters/_rels/slideMaster121.xml.rels" ContentType="application/vnd.openxmlformats-package.relationships+xml"/>
  <Override PartName="/ppt/slideMasters/_rels/slideMaster122.xml.rels" ContentType="application/vnd.openxmlformats-package.relationships+xml"/>
  <Override PartName="/ppt/slideMasters/_rels/slideMaster123.xml.rels" ContentType="application/vnd.openxmlformats-package.relationships+xml"/>
  <Override PartName="/ppt/slideMasters/_rels/slideMaster124.xml.rels" ContentType="application/vnd.openxmlformats-package.relationships+xml"/>
  <Override PartName="/ppt/slideMasters/_rels/slideMaster125.xml.rels" ContentType="application/vnd.openxmlformats-package.relationships+xml"/>
  <Override PartName="/ppt/slideMasters/_rels/slideMaster126.xml.rels" ContentType="application/vnd.openxmlformats-package.relationships+xml"/>
  <Override PartName="/ppt/slideMasters/_rels/slideMaster127.xml.rels" ContentType="application/vnd.openxmlformats-package.relationships+xml"/>
  <Override PartName="/ppt/slideMasters/_rels/slideMaster128.xml.rels" ContentType="application/vnd.openxmlformats-package.relationships+xml"/>
  <Override PartName="/ppt/slideMasters/_rels/slideMaster129.xml.rels" ContentType="application/vnd.openxmlformats-package.relationships+xml"/>
  <Override PartName="/ppt/slideMasters/_rels/slideMaster130.xml.rels" ContentType="application/vnd.openxmlformats-package.relationships+xml"/>
  <Override PartName="/ppt/slideMasters/_rels/slideMaster131.xml.rels" ContentType="application/vnd.openxmlformats-package.relationships+xml"/>
  <Override PartName="/ppt/slideMasters/_rels/slideMaster132.xml.rels" ContentType="application/vnd.openxmlformats-package.relationships+xml"/>
  <Override PartName="/ppt/slideMasters/_rels/slideMaster133.xml.rels" ContentType="application/vnd.openxmlformats-package.relationships+xml"/>
  <Override PartName="/ppt/slideMasters/_rels/slideMaster134.xml.rels" ContentType="application/vnd.openxmlformats-package.relationships+xml"/>
  <Override PartName="/ppt/slideMasters/_rels/slideMaster135.xml.rels" ContentType="application/vnd.openxmlformats-package.relationships+xml"/>
  <Override PartName="/ppt/slideMasters/_rels/slideMaster136.xml.rels" ContentType="application/vnd.openxmlformats-package.relationships+xml"/>
  <Override PartName="/ppt/slideMasters/_rels/slideMaster137.xml.rels" ContentType="application/vnd.openxmlformats-package.relationships+xml"/>
  <Override PartName="/ppt/slideMasters/_rels/slideMaster138.xml.rels" ContentType="application/vnd.openxmlformats-package.relationships+xml"/>
  <Override PartName="/ppt/slideMasters/_rels/slideMaster139.xml.rels" ContentType="application/vnd.openxmlformats-package.relationships+xml"/>
  <Override PartName="/ppt/slideMasters/_rels/slideMaster140.xml.rels" ContentType="application/vnd.openxmlformats-package.relationships+xml"/>
  <Override PartName="/ppt/slideMasters/_rels/slideMaster141.xml.rels" ContentType="application/vnd.openxmlformats-package.relationships+xml"/>
  <Override PartName="/ppt/slideMasters/_rels/slideMaster142.xml.rels" ContentType="application/vnd.openxmlformats-package.relationships+xml"/>
  <Override PartName="/ppt/slideMasters/_rels/slideMaster143.xml.rels" ContentType="application/vnd.openxmlformats-package.relationships+xml"/>
  <Override PartName="/ppt/slideMasters/_rels/slideMaster144.xml.rels" ContentType="application/vnd.openxmlformats-package.relationships+xml"/>
  <Override PartName="/ppt/slideMasters/_rels/slideMaster145.xml.rels" ContentType="application/vnd.openxmlformats-package.relationships+xml"/>
  <Override PartName="/ppt/slideMasters/_rels/slideMaster146.xml.rels" ContentType="application/vnd.openxmlformats-package.relationships+xml"/>
  <Override PartName="/ppt/slideMasters/_rels/slideMaster150.xml.rels" ContentType="application/vnd.openxmlformats-package.relationships+xml"/>
  <Override PartName="/ppt/slideMasters/_rels/slideMaster151.xml.rels" ContentType="application/vnd.openxmlformats-package.relationships+xml"/>
  <Override PartName="/ppt/slideMasters/_rels/slideMaster152.xml.rels" ContentType="application/vnd.openxmlformats-package.relationships+xml"/>
  <Override PartName="/ppt/slideMasters/_rels/slideMaster153.xml.rels" ContentType="application/vnd.openxmlformats-package.relationships+xml"/>
  <Override PartName="/ppt/slideMasters/_rels/slideMaster154.xml.rels" ContentType="application/vnd.openxmlformats-package.relationships+xml"/>
  <Override PartName="/ppt/slideMasters/_rels/slideMaster155.xml.rels" ContentType="application/vnd.openxmlformats-package.relationships+xml"/>
  <Override PartName="/ppt/slideMasters/_rels/slideMaster156.xml.rels" ContentType="application/vnd.openxmlformats-package.relationships+xml"/>
  <Override PartName="/ppt/slideMasters/_rels/slideMaster160.xml.rels" ContentType="application/vnd.openxmlformats-package.relationships+xml"/>
  <Override PartName="/ppt/slideMasters/_rels/slideMaster161.xml.rels" ContentType="application/vnd.openxmlformats-package.relationships+xml"/>
  <Override PartName="/ppt/slideMasters/_rels/slideMaster162.xml.rels" ContentType="application/vnd.openxmlformats-package.relationships+xml"/>
  <Override PartName="/ppt/slideMasters/_rels/slideMaster163.xml.rels" ContentType="application/vnd.openxmlformats-package.relationships+xml"/>
  <Override PartName="/ppt/slideMasters/_rels/slideMaster164.xml.rels" ContentType="application/vnd.openxmlformats-package.relationships+xml"/>
  <Override PartName="/ppt/slideMasters/_rels/slideMaster165.xml.rels" ContentType="application/vnd.openxmlformats-package.relationships+xml"/>
  <Override PartName="/ppt/slideMasters/_rels/slideMaster166.xml.rels" ContentType="application/vnd.openxmlformats-package.relationships+xml"/>
  <Override PartName="/ppt/slideMasters/_rels/slideMaster170.xml.rels" ContentType="application/vnd.openxmlformats-package.relationships+xml"/>
  <Override PartName="/ppt/slideMasters/_rels/slideMaster171.xml.rels" ContentType="application/vnd.openxmlformats-package.relationships+xml"/>
  <Override PartName="/ppt/slideMasters/_rels/slideMaster172.xml.rels" ContentType="application/vnd.openxmlformats-package.relationships+xml"/>
  <Override PartName="/ppt/slideMasters/_rels/slideMaster173.xml.rels" ContentType="application/vnd.openxmlformats-package.relationships+xml"/>
  <Override PartName="/ppt/slideMasters/_rels/slideMaster174.xml.rels" ContentType="application/vnd.openxmlformats-package.relationships+xml"/>
  <Override PartName="/ppt/slideMasters/_rels/slideMaster175.xml.rels" ContentType="application/vnd.openxmlformats-package.relationships+xml"/>
  <Override PartName="/ppt/slideMasters/_rels/slideMaster176.xml.rels" ContentType="application/vnd.openxmlformats-package.relationships+xml"/>
  <Override PartName="/ppt/slideMasters/_rels/slideMaster180.xml.rels" ContentType="application/vnd.openxmlformats-package.relationships+xml"/>
  <Override PartName="/ppt/slideMasters/_rels/slideMaster181.xml.rels" ContentType="application/vnd.openxmlformats-package.relationships+xml"/>
  <Override PartName="/ppt/slideMasters/_rels/slideMaster182.xml.rels" ContentType="application/vnd.openxmlformats-package.relationships+xml"/>
  <Override PartName="/ppt/slideMasters/_rels/slideMaster183.xml.rels" ContentType="application/vnd.openxmlformats-package.relationships+xml"/>
  <Override PartName="/ppt/slideMasters/_rels/slideMaster184.xml.rels" ContentType="application/vnd.openxmlformats-package.relationships+xml"/>
  <Override PartName="/ppt/slideMasters/_rels/slideMaster185.xml.rels" ContentType="application/vnd.openxmlformats-package.relationships+xml"/>
  <Override PartName="/ppt/slideMasters/_rels/slideMaster186.xml.rels" ContentType="application/vnd.openxmlformats-package.relationships+xml"/>
  <Override PartName="/ppt/slideMasters/_rels/slideMaster190.xml.rels" ContentType="application/vnd.openxmlformats-package.relationships+xml"/>
  <Override PartName="/ppt/slideMasters/_rels/slideMaster191.xml.rels" ContentType="application/vnd.openxmlformats-package.relationships+xml"/>
  <Override PartName="/ppt/slideMasters/_rels/slideMaster192.xml.rels" ContentType="application/vnd.openxmlformats-package.relationships+xml"/>
  <Override PartName="/ppt/slideMasters/_rels/slideMaster193.xml.rels" ContentType="application/vnd.openxmlformats-package.relationships+xml"/>
  <Override PartName="/ppt/slideMasters/_rels/slideMaster194.xml.rels" ContentType="application/vnd.openxmlformats-package.relationships+xml"/>
  <Override PartName="/ppt/slideMasters/_rels/slideMaster195.xml.rels" ContentType="application/vnd.openxmlformats-package.relationships+xml"/>
  <Override PartName="/ppt/slideMasters/_rels/slideMaster196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187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188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189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197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198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199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200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201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202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203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204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70.xml" ContentType="application/vnd.openxmlformats-officedocument.presentationml.slideMaster+xml"/>
  <Override PartName="/ppt/slideMasters/slideMaster171.xml" ContentType="application/vnd.openxmlformats-officedocument.presentationml.slideMaster+xml"/>
  <Override PartName="/ppt/slideMasters/slideMaster172.xml" ContentType="application/vnd.openxmlformats-officedocument.presentationml.slideMaster+xml"/>
  <Override PartName="/ppt/slideMasters/slideMaster173.xml" ContentType="application/vnd.openxmlformats-officedocument.presentationml.slideMaster+xml"/>
  <Override PartName="/ppt/slideMasters/slideMaster174.xml" ContentType="application/vnd.openxmlformats-officedocument.presentationml.slideMaster+xml"/>
  <Override PartName="/ppt/slideMasters/slideMaster175.xml" ContentType="application/vnd.openxmlformats-officedocument.presentationml.slideMaster+xml"/>
  <Override PartName="/ppt/slideMasters/slideMaster176.xml" ContentType="application/vnd.openxmlformats-officedocument.presentationml.slideMaster+xml"/>
  <Override PartName="/ppt/slideMasters/slideMaster180.xml" ContentType="application/vnd.openxmlformats-officedocument.presentationml.slideMaster+xml"/>
  <Override PartName="/ppt/slideMasters/slideMaster181.xml" ContentType="application/vnd.openxmlformats-officedocument.presentationml.slideMaster+xml"/>
  <Override PartName="/ppt/slideMasters/slideMaster182.xml" ContentType="application/vnd.openxmlformats-officedocument.presentationml.slideMaster+xml"/>
  <Override PartName="/ppt/slideMasters/slideMaster183.xml" ContentType="application/vnd.openxmlformats-officedocument.presentationml.slideMaster+xml"/>
  <Override PartName="/ppt/slideMasters/slideMaster184.xml" ContentType="application/vnd.openxmlformats-officedocument.presentationml.slideMaster+xml"/>
  <Override PartName="/ppt/slideMasters/slideMaster185.xml" ContentType="application/vnd.openxmlformats-officedocument.presentationml.slideMaster+xml"/>
  <Override PartName="/ppt/slideMasters/slideMaster186.xml" ContentType="application/vnd.openxmlformats-officedocument.presentationml.slideMaster+xml"/>
  <Override PartName="/ppt/slideMasters/slideMaster190.xml" ContentType="application/vnd.openxmlformats-officedocument.presentationml.slideMaster+xml"/>
  <Override PartName="/ppt/slideMasters/slideMaster191.xml" ContentType="application/vnd.openxmlformats-officedocument.presentationml.slideMaster+xml"/>
  <Override PartName="/ppt/slideMasters/slideMaster192.xml" ContentType="application/vnd.openxmlformats-officedocument.presentationml.slideMaster+xml"/>
  <Override PartName="/ppt/slideMasters/slideMaster193.xml" ContentType="application/vnd.openxmlformats-officedocument.presentationml.slideMaster+xml"/>
  <Override PartName="/ppt/slideMasters/slideMaster194.xml" ContentType="application/vnd.openxmlformats-officedocument.presentationml.slideMaster+xml"/>
  <Override PartName="/ppt/slideMasters/slideMaster195.xml" ContentType="application/vnd.openxmlformats-officedocument.presentationml.slideMaster+xml"/>
  <Override PartName="/ppt/slideMasters/slideMaster196.xml" ContentType="application/vnd.openxmlformats-officedocument.presentationml.slideMaster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203.xml" ContentType="application/vnd.openxmlformats-officedocument.theme+xml"/>
  <Override PartName="/ppt/theme/theme60.xml" ContentType="application/vnd.openxmlformats-officedocument.theme+xml"/>
  <Override PartName="/ppt/theme/theme204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theme/theme138.xml" ContentType="application/vnd.openxmlformats-officedocument.theme+xml"/>
  <Override PartName="/ppt/theme/theme139.xml" ContentType="application/vnd.openxmlformats-officedocument.theme+xml"/>
  <Override PartName="/ppt/theme/theme140.xml" ContentType="application/vnd.openxmlformats-officedocument.theme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147.xml" ContentType="application/vnd.openxmlformats-officedocument.theme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theme/theme155.xml" ContentType="application/vnd.openxmlformats-officedocument.theme+xml"/>
  <Override PartName="/ppt/theme/theme156.xml" ContentType="application/vnd.openxmlformats-officedocument.theme+xml"/>
  <Override PartName="/ppt/theme/theme157.xml" ContentType="application/vnd.openxmlformats-officedocument.theme+xml"/>
  <Override PartName="/ppt/theme/theme158.xml" ContentType="application/vnd.openxmlformats-officedocument.theme+xml"/>
  <Override PartName="/ppt/theme/theme159.xml" ContentType="application/vnd.openxmlformats-officedocument.theme+xml"/>
  <Override PartName="/ppt/theme/theme160.xml" ContentType="application/vnd.openxmlformats-officedocument.theme+xml"/>
  <Override PartName="/ppt/theme/theme161.xml" ContentType="application/vnd.openxmlformats-officedocument.theme+xml"/>
  <Override PartName="/ppt/theme/theme162.xml" ContentType="application/vnd.openxmlformats-officedocument.theme+xml"/>
  <Override PartName="/ppt/theme/theme163.xml" ContentType="application/vnd.openxmlformats-officedocument.theme+xml"/>
  <Override PartName="/ppt/theme/theme164.xml" ContentType="application/vnd.openxmlformats-officedocument.theme+xml"/>
  <Override PartName="/ppt/theme/theme165.xml" ContentType="application/vnd.openxmlformats-officedocument.theme+xml"/>
  <Override PartName="/ppt/theme/theme166.xml" ContentType="application/vnd.openxmlformats-officedocument.theme+xml"/>
  <Override PartName="/ppt/theme/theme167.xml" ContentType="application/vnd.openxmlformats-officedocument.theme+xml"/>
  <Override PartName="/ppt/theme/theme168.xml" ContentType="application/vnd.openxmlformats-officedocument.theme+xml"/>
  <Override PartName="/ppt/theme/theme169.xml" ContentType="application/vnd.openxmlformats-officedocument.theme+xml"/>
  <Override PartName="/ppt/theme/theme170.xml" ContentType="application/vnd.openxmlformats-officedocument.theme+xml"/>
  <Override PartName="/ppt/theme/theme171.xml" ContentType="application/vnd.openxmlformats-officedocument.theme+xml"/>
  <Override PartName="/ppt/theme/theme172.xml" ContentType="application/vnd.openxmlformats-officedocument.theme+xml"/>
  <Override PartName="/ppt/theme/theme173.xml" ContentType="application/vnd.openxmlformats-officedocument.theme+xml"/>
  <Override PartName="/ppt/theme/theme174.xml" ContentType="application/vnd.openxmlformats-officedocument.theme+xml"/>
  <Override PartName="/ppt/theme/theme175.xml" ContentType="application/vnd.openxmlformats-officedocument.theme+xml"/>
  <Override PartName="/ppt/theme/theme176.xml" ContentType="application/vnd.openxmlformats-officedocument.theme+xml"/>
  <Override PartName="/ppt/theme/theme177.xml" ContentType="application/vnd.openxmlformats-officedocument.theme+xml"/>
  <Override PartName="/ppt/theme/theme178.xml" ContentType="application/vnd.openxmlformats-officedocument.theme+xml"/>
  <Override PartName="/ppt/theme/theme179.xml" ContentType="application/vnd.openxmlformats-officedocument.theme+xml"/>
  <Override PartName="/ppt/theme/theme180.xml" ContentType="application/vnd.openxmlformats-officedocument.theme+xml"/>
  <Override PartName="/ppt/theme/theme181.xml" ContentType="application/vnd.openxmlformats-officedocument.theme+xml"/>
  <Override PartName="/ppt/theme/theme182.xml" ContentType="application/vnd.openxmlformats-officedocument.theme+xml"/>
  <Override PartName="/ppt/theme/theme183.xml" ContentType="application/vnd.openxmlformats-officedocument.theme+xml"/>
  <Override PartName="/ppt/theme/theme184.xml" ContentType="application/vnd.openxmlformats-officedocument.theme+xml"/>
  <Override PartName="/ppt/theme/theme185.xml" ContentType="application/vnd.openxmlformats-officedocument.theme+xml"/>
  <Override PartName="/ppt/theme/theme186.xml" ContentType="application/vnd.openxmlformats-officedocument.theme+xml"/>
  <Override PartName="/ppt/theme/theme187.xml" ContentType="application/vnd.openxmlformats-officedocument.theme+xml"/>
  <Override PartName="/ppt/theme/theme188.xml" ContentType="application/vnd.openxmlformats-officedocument.theme+xml"/>
  <Override PartName="/ppt/theme/theme189.xml" ContentType="application/vnd.openxmlformats-officedocument.theme+xml"/>
  <Override PartName="/ppt/theme/theme190.xml" ContentType="application/vnd.openxmlformats-officedocument.theme+xml"/>
  <Override PartName="/ppt/theme/theme191.xml" ContentType="application/vnd.openxmlformats-officedocument.theme+xml"/>
  <Override PartName="/ppt/theme/theme192.xml" ContentType="application/vnd.openxmlformats-officedocument.theme+xml"/>
  <Override PartName="/ppt/theme/theme193.xml" ContentType="application/vnd.openxmlformats-officedocument.theme+xml"/>
  <Override PartName="/ppt/theme/theme194.xml" ContentType="application/vnd.openxmlformats-officedocument.theme+xml"/>
  <Override PartName="/ppt/theme/theme195.xml" ContentType="application/vnd.openxmlformats-officedocument.theme+xml"/>
  <Override PartName="/ppt/theme/theme196.xml" ContentType="application/vnd.openxmlformats-officedocument.theme+xml"/>
  <Override PartName="/ppt/theme/theme197.xml" ContentType="application/vnd.openxmlformats-officedocument.theme+xml"/>
  <Override PartName="/ppt/theme/theme198.xml" ContentType="application/vnd.openxmlformats-officedocument.theme+xml"/>
  <Override PartName="/ppt/theme/theme199.xml" ContentType="application/vnd.openxmlformats-officedocument.theme+xml"/>
  <Override PartName="/ppt/theme/theme200.xml" ContentType="application/vnd.openxmlformats-officedocument.theme+xml"/>
  <Override PartName="/ppt/theme/theme201.xml" ContentType="application/vnd.openxmlformats-officedocument.theme+xml"/>
  <Override PartName="/ppt/theme/theme20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0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201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202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203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204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193.xml.rels" ContentType="application/vnd.openxmlformats-package.relationships+xml"/>
  <Override PartName="/ppt/slideLayouts/_rels/slideLayout194.xml.rels" ContentType="application/vnd.openxmlformats-package.relationships+xml"/>
  <Override PartName="/ppt/slideLayouts/_rels/slideLayout195.xml.rels" ContentType="application/vnd.openxmlformats-package.relationships+xml"/>
  <Override PartName="/ppt/slideLayouts/_rels/slideLayout196.xml.rels" ContentType="application/vnd.openxmlformats-package.relationships+xml"/>
  <Override PartName="/ppt/slideLayouts/_rels/slideLayout197.xml.rels" ContentType="application/vnd.openxmlformats-package.relationships+xml"/>
  <Override PartName="/ppt/slideLayouts/_rels/slideLayout198.xml.rels" ContentType="application/vnd.openxmlformats-package.relationships+xml"/>
  <Override PartName="/ppt/slideLayouts/_rels/slideLayout199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media/image1.jpeg" ContentType="image/jpeg"/>
  <Override PartName="/ppt/media/image2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  <p:sldMasterId id="2147483850" r:id="rId103"/>
    <p:sldMasterId id="2147483852" r:id="rId104"/>
    <p:sldMasterId id="2147483854" r:id="rId105"/>
    <p:sldMasterId id="2147483856" r:id="rId106"/>
    <p:sldMasterId id="2147483858" r:id="rId107"/>
    <p:sldMasterId id="2147483860" r:id="rId108"/>
    <p:sldMasterId id="2147483862" r:id="rId109"/>
    <p:sldMasterId id="2147483864" r:id="rId110"/>
    <p:sldMasterId id="2147483866" r:id="rId111"/>
    <p:sldMasterId id="2147483868" r:id="rId112"/>
    <p:sldMasterId id="2147483870" r:id="rId113"/>
    <p:sldMasterId id="2147483872" r:id="rId114"/>
    <p:sldMasterId id="2147483874" r:id="rId115"/>
    <p:sldMasterId id="2147483876" r:id="rId116"/>
    <p:sldMasterId id="2147483878" r:id="rId117"/>
    <p:sldMasterId id="2147483880" r:id="rId118"/>
    <p:sldMasterId id="2147483882" r:id="rId119"/>
    <p:sldMasterId id="2147483884" r:id="rId120"/>
    <p:sldMasterId id="2147483886" r:id="rId121"/>
    <p:sldMasterId id="2147483888" r:id="rId122"/>
    <p:sldMasterId id="2147483890" r:id="rId123"/>
    <p:sldMasterId id="2147483892" r:id="rId124"/>
    <p:sldMasterId id="2147483894" r:id="rId125"/>
    <p:sldMasterId id="2147483896" r:id="rId126"/>
    <p:sldMasterId id="2147483898" r:id="rId127"/>
    <p:sldMasterId id="2147483900" r:id="rId128"/>
    <p:sldMasterId id="2147483902" r:id="rId129"/>
    <p:sldMasterId id="2147483904" r:id="rId130"/>
    <p:sldMasterId id="2147483906" r:id="rId131"/>
    <p:sldMasterId id="2147483908" r:id="rId132"/>
    <p:sldMasterId id="2147483910" r:id="rId133"/>
    <p:sldMasterId id="2147483912" r:id="rId134"/>
    <p:sldMasterId id="2147483914" r:id="rId135"/>
    <p:sldMasterId id="2147483916" r:id="rId136"/>
    <p:sldMasterId id="2147483918" r:id="rId137"/>
    <p:sldMasterId id="2147483920" r:id="rId138"/>
    <p:sldMasterId id="2147483922" r:id="rId139"/>
    <p:sldMasterId id="2147483924" r:id="rId140"/>
    <p:sldMasterId id="2147483926" r:id="rId141"/>
    <p:sldMasterId id="2147483928" r:id="rId142"/>
    <p:sldMasterId id="2147483930" r:id="rId143"/>
    <p:sldMasterId id="2147483932" r:id="rId144"/>
    <p:sldMasterId id="2147483934" r:id="rId145"/>
    <p:sldMasterId id="2147483936" r:id="rId146"/>
    <p:sldMasterId id="2147483938" r:id="rId147"/>
    <p:sldMasterId id="2147483940" r:id="rId148"/>
    <p:sldMasterId id="2147483942" r:id="rId149"/>
    <p:sldMasterId id="2147483944" r:id="rId150"/>
    <p:sldMasterId id="2147483946" r:id="rId151"/>
    <p:sldMasterId id="2147483948" r:id="rId152"/>
    <p:sldMasterId id="2147483950" r:id="rId153"/>
    <p:sldMasterId id="2147483952" r:id="rId154"/>
    <p:sldMasterId id="2147483954" r:id="rId155"/>
    <p:sldMasterId id="2147483956" r:id="rId156"/>
    <p:sldMasterId id="2147483958" r:id="rId157"/>
    <p:sldMasterId id="2147483960" r:id="rId158"/>
    <p:sldMasterId id="2147483962" r:id="rId159"/>
    <p:sldMasterId id="2147483964" r:id="rId160"/>
    <p:sldMasterId id="2147483966" r:id="rId161"/>
    <p:sldMasterId id="2147483968" r:id="rId162"/>
    <p:sldMasterId id="2147483970" r:id="rId163"/>
    <p:sldMasterId id="2147483972" r:id="rId164"/>
    <p:sldMasterId id="2147483974" r:id="rId165"/>
    <p:sldMasterId id="2147483976" r:id="rId166"/>
    <p:sldMasterId id="2147483978" r:id="rId167"/>
    <p:sldMasterId id="2147483980" r:id="rId168"/>
    <p:sldMasterId id="2147483982" r:id="rId169"/>
    <p:sldMasterId id="2147483984" r:id="rId170"/>
    <p:sldMasterId id="2147483986" r:id="rId171"/>
    <p:sldMasterId id="2147483988" r:id="rId172"/>
    <p:sldMasterId id="2147483990" r:id="rId173"/>
    <p:sldMasterId id="2147483992" r:id="rId174"/>
    <p:sldMasterId id="2147483994" r:id="rId175"/>
    <p:sldMasterId id="2147483996" r:id="rId176"/>
    <p:sldMasterId id="2147483998" r:id="rId177"/>
    <p:sldMasterId id="2147484000" r:id="rId178"/>
    <p:sldMasterId id="2147484002" r:id="rId179"/>
    <p:sldMasterId id="2147484004" r:id="rId180"/>
    <p:sldMasterId id="2147484006" r:id="rId181"/>
    <p:sldMasterId id="2147484008" r:id="rId182"/>
    <p:sldMasterId id="2147484010" r:id="rId183"/>
    <p:sldMasterId id="2147484012" r:id="rId184"/>
    <p:sldMasterId id="2147484014" r:id="rId185"/>
    <p:sldMasterId id="2147484016" r:id="rId186"/>
    <p:sldMasterId id="2147484018" r:id="rId187"/>
    <p:sldMasterId id="2147484020" r:id="rId188"/>
    <p:sldMasterId id="2147484022" r:id="rId189"/>
    <p:sldMasterId id="2147484024" r:id="rId190"/>
    <p:sldMasterId id="2147484026" r:id="rId191"/>
    <p:sldMasterId id="2147484028" r:id="rId192"/>
    <p:sldMasterId id="2147484030" r:id="rId193"/>
    <p:sldMasterId id="2147484032" r:id="rId194"/>
    <p:sldMasterId id="2147484034" r:id="rId195"/>
    <p:sldMasterId id="2147484036" r:id="rId196"/>
    <p:sldMasterId id="2147484038" r:id="rId197"/>
    <p:sldMasterId id="2147484040" r:id="rId198"/>
    <p:sldMasterId id="2147484042" r:id="rId199"/>
    <p:sldMasterId id="2147484044" r:id="rId200"/>
    <p:sldMasterId id="2147484046" r:id="rId201"/>
    <p:sldMasterId id="2147484048" r:id="rId202"/>
    <p:sldMasterId id="2147484050" r:id="rId203"/>
    <p:sldMasterId id="2147484052" r:id="rId204"/>
    <p:sldMasterId id="2147484054" r:id="rId205"/>
  </p:sldMasterIdLst>
  <p:sldIdLst>
    <p:sldId id="256" r:id="rId206"/>
    <p:sldId id="257" r:id="rId207"/>
    <p:sldId id="258" r:id="rId208"/>
    <p:sldId id="259" r:id="rId209"/>
    <p:sldId id="260" r:id="rId21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slideMaster" Target="slideMasters/slideMaster102.xml"/><Relationship Id="rId104" Type="http://schemas.openxmlformats.org/officeDocument/2006/relationships/slideMaster" Target="slideMasters/slideMaster103.xml"/><Relationship Id="rId105" Type="http://schemas.openxmlformats.org/officeDocument/2006/relationships/slideMaster" Target="slideMasters/slideMaster104.xml"/><Relationship Id="rId106" Type="http://schemas.openxmlformats.org/officeDocument/2006/relationships/slideMaster" Target="slideMasters/slideMaster105.xml"/><Relationship Id="rId107" Type="http://schemas.openxmlformats.org/officeDocument/2006/relationships/slideMaster" Target="slideMasters/slideMaster106.xml"/><Relationship Id="rId108" Type="http://schemas.openxmlformats.org/officeDocument/2006/relationships/slideMaster" Target="slideMasters/slideMaster107.xml"/><Relationship Id="rId109" Type="http://schemas.openxmlformats.org/officeDocument/2006/relationships/slideMaster" Target="slideMasters/slideMaster108.xml"/><Relationship Id="rId110" Type="http://schemas.openxmlformats.org/officeDocument/2006/relationships/slideMaster" Target="slideMasters/slideMaster109.xml"/><Relationship Id="rId111" Type="http://schemas.openxmlformats.org/officeDocument/2006/relationships/slideMaster" Target="slideMasters/slideMaster110.xml"/><Relationship Id="rId112" Type="http://schemas.openxmlformats.org/officeDocument/2006/relationships/slideMaster" Target="slideMasters/slideMaster111.xml"/><Relationship Id="rId113" Type="http://schemas.openxmlformats.org/officeDocument/2006/relationships/slideMaster" Target="slideMasters/slideMaster112.xml"/><Relationship Id="rId114" Type="http://schemas.openxmlformats.org/officeDocument/2006/relationships/slideMaster" Target="slideMasters/slideMaster113.xml"/><Relationship Id="rId115" Type="http://schemas.openxmlformats.org/officeDocument/2006/relationships/slideMaster" Target="slideMasters/slideMaster114.xml"/><Relationship Id="rId116" Type="http://schemas.openxmlformats.org/officeDocument/2006/relationships/slideMaster" Target="slideMasters/slideMaster115.xml"/><Relationship Id="rId117" Type="http://schemas.openxmlformats.org/officeDocument/2006/relationships/slideMaster" Target="slideMasters/slideMaster116.xml"/><Relationship Id="rId118" Type="http://schemas.openxmlformats.org/officeDocument/2006/relationships/slideMaster" Target="slideMasters/slideMaster117.xml"/><Relationship Id="rId119" Type="http://schemas.openxmlformats.org/officeDocument/2006/relationships/slideMaster" Target="slideMasters/slideMaster118.xml"/><Relationship Id="rId120" Type="http://schemas.openxmlformats.org/officeDocument/2006/relationships/slideMaster" Target="slideMasters/slideMaster119.xml"/><Relationship Id="rId121" Type="http://schemas.openxmlformats.org/officeDocument/2006/relationships/slideMaster" Target="slideMasters/slideMaster120.xml"/><Relationship Id="rId122" Type="http://schemas.openxmlformats.org/officeDocument/2006/relationships/slideMaster" Target="slideMasters/slideMaster121.xml"/><Relationship Id="rId123" Type="http://schemas.openxmlformats.org/officeDocument/2006/relationships/slideMaster" Target="slideMasters/slideMaster122.xml"/><Relationship Id="rId124" Type="http://schemas.openxmlformats.org/officeDocument/2006/relationships/slideMaster" Target="slideMasters/slideMaster123.xml"/><Relationship Id="rId125" Type="http://schemas.openxmlformats.org/officeDocument/2006/relationships/slideMaster" Target="slideMasters/slideMaster124.xml"/><Relationship Id="rId126" Type="http://schemas.openxmlformats.org/officeDocument/2006/relationships/slideMaster" Target="slideMasters/slideMaster125.xml"/><Relationship Id="rId127" Type="http://schemas.openxmlformats.org/officeDocument/2006/relationships/slideMaster" Target="slideMasters/slideMaster126.xml"/><Relationship Id="rId128" Type="http://schemas.openxmlformats.org/officeDocument/2006/relationships/slideMaster" Target="slideMasters/slideMaster127.xml"/><Relationship Id="rId129" Type="http://schemas.openxmlformats.org/officeDocument/2006/relationships/slideMaster" Target="slideMasters/slideMaster128.xml"/><Relationship Id="rId130" Type="http://schemas.openxmlformats.org/officeDocument/2006/relationships/slideMaster" Target="slideMasters/slideMaster129.xml"/><Relationship Id="rId131" Type="http://schemas.openxmlformats.org/officeDocument/2006/relationships/slideMaster" Target="slideMasters/slideMaster130.xml"/><Relationship Id="rId132" Type="http://schemas.openxmlformats.org/officeDocument/2006/relationships/slideMaster" Target="slideMasters/slideMaster131.xml"/><Relationship Id="rId133" Type="http://schemas.openxmlformats.org/officeDocument/2006/relationships/slideMaster" Target="slideMasters/slideMaster132.xml"/><Relationship Id="rId134" Type="http://schemas.openxmlformats.org/officeDocument/2006/relationships/slideMaster" Target="slideMasters/slideMaster133.xml"/><Relationship Id="rId135" Type="http://schemas.openxmlformats.org/officeDocument/2006/relationships/slideMaster" Target="slideMasters/slideMaster134.xml"/><Relationship Id="rId136" Type="http://schemas.openxmlformats.org/officeDocument/2006/relationships/slideMaster" Target="slideMasters/slideMaster135.xml"/><Relationship Id="rId137" Type="http://schemas.openxmlformats.org/officeDocument/2006/relationships/slideMaster" Target="slideMasters/slideMaster136.xml"/><Relationship Id="rId138" Type="http://schemas.openxmlformats.org/officeDocument/2006/relationships/slideMaster" Target="slideMasters/slideMaster137.xml"/><Relationship Id="rId139" Type="http://schemas.openxmlformats.org/officeDocument/2006/relationships/slideMaster" Target="slideMasters/slideMaster138.xml"/><Relationship Id="rId140" Type="http://schemas.openxmlformats.org/officeDocument/2006/relationships/slideMaster" Target="slideMasters/slideMaster139.xml"/><Relationship Id="rId141" Type="http://schemas.openxmlformats.org/officeDocument/2006/relationships/slideMaster" Target="slideMasters/slideMaster140.xml"/><Relationship Id="rId142" Type="http://schemas.openxmlformats.org/officeDocument/2006/relationships/slideMaster" Target="slideMasters/slideMaster141.xml"/><Relationship Id="rId143" Type="http://schemas.openxmlformats.org/officeDocument/2006/relationships/slideMaster" Target="slideMasters/slideMaster142.xml"/><Relationship Id="rId144" Type="http://schemas.openxmlformats.org/officeDocument/2006/relationships/slideMaster" Target="slideMasters/slideMaster143.xml"/><Relationship Id="rId145" Type="http://schemas.openxmlformats.org/officeDocument/2006/relationships/slideMaster" Target="slideMasters/slideMaster144.xml"/><Relationship Id="rId146" Type="http://schemas.openxmlformats.org/officeDocument/2006/relationships/slideMaster" Target="slideMasters/slideMaster145.xml"/><Relationship Id="rId147" Type="http://schemas.openxmlformats.org/officeDocument/2006/relationships/slideMaster" Target="slideMasters/slideMaster146.xml"/><Relationship Id="rId148" Type="http://schemas.openxmlformats.org/officeDocument/2006/relationships/slideMaster" Target="slideMasters/slideMaster147.xml"/><Relationship Id="rId149" Type="http://schemas.openxmlformats.org/officeDocument/2006/relationships/slideMaster" Target="slideMasters/slideMaster148.xml"/><Relationship Id="rId150" Type="http://schemas.openxmlformats.org/officeDocument/2006/relationships/slideMaster" Target="slideMasters/slideMaster149.xml"/><Relationship Id="rId151" Type="http://schemas.openxmlformats.org/officeDocument/2006/relationships/slideMaster" Target="slideMasters/slideMaster150.xml"/><Relationship Id="rId152" Type="http://schemas.openxmlformats.org/officeDocument/2006/relationships/slideMaster" Target="slideMasters/slideMaster151.xml"/><Relationship Id="rId153" Type="http://schemas.openxmlformats.org/officeDocument/2006/relationships/slideMaster" Target="slideMasters/slideMaster152.xml"/><Relationship Id="rId154" Type="http://schemas.openxmlformats.org/officeDocument/2006/relationships/slideMaster" Target="slideMasters/slideMaster153.xml"/><Relationship Id="rId155" Type="http://schemas.openxmlformats.org/officeDocument/2006/relationships/slideMaster" Target="slideMasters/slideMaster154.xml"/><Relationship Id="rId156" Type="http://schemas.openxmlformats.org/officeDocument/2006/relationships/slideMaster" Target="slideMasters/slideMaster155.xml"/><Relationship Id="rId157" Type="http://schemas.openxmlformats.org/officeDocument/2006/relationships/slideMaster" Target="slideMasters/slideMaster156.xml"/><Relationship Id="rId158" Type="http://schemas.openxmlformats.org/officeDocument/2006/relationships/slideMaster" Target="slideMasters/slideMaster157.xml"/><Relationship Id="rId159" Type="http://schemas.openxmlformats.org/officeDocument/2006/relationships/slideMaster" Target="slideMasters/slideMaster158.xml"/><Relationship Id="rId160" Type="http://schemas.openxmlformats.org/officeDocument/2006/relationships/slideMaster" Target="slideMasters/slideMaster159.xml"/><Relationship Id="rId161" Type="http://schemas.openxmlformats.org/officeDocument/2006/relationships/slideMaster" Target="slideMasters/slideMaster160.xml"/><Relationship Id="rId162" Type="http://schemas.openxmlformats.org/officeDocument/2006/relationships/slideMaster" Target="slideMasters/slideMaster161.xml"/><Relationship Id="rId163" Type="http://schemas.openxmlformats.org/officeDocument/2006/relationships/slideMaster" Target="slideMasters/slideMaster162.xml"/><Relationship Id="rId164" Type="http://schemas.openxmlformats.org/officeDocument/2006/relationships/slideMaster" Target="slideMasters/slideMaster163.xml"/><Relationship Id="rId165" Type="http://schemas.openxmlformats.org/officeDocument/2006/relationships/slideMaster" Target="slideMasters/slideMaster164.xml"/><Relationship Id="rId166" Type="http://schemas.openxmlformats.org/officeDocument/2006/relationships/slideMaster" Target="slideMasters/slideMaster165.xml"/><Relationship Id="rId167" Type="http://schemas.openxmlformats.org/officeDocument/2006/relationships/slideMaster" Target="slideMasters/slideMaster166.xml"/><Relationship Id="rId168" Type="http://schemas.openxmlformats.org/officeDocument/2006/relationships/slideMaster" Target="slideMasters/slideMaster167.xml"/><Relationship Id="rId169" Type="http://schemas.openxmlformats.org/officeDocument/2006/relationships/slideMaster" Target="slideMasters/slideMaster168.xml"/><Relationship Id="rId170" Type="http://schemas.openxmlformats.org/officeDocument/2006/relationships/slideMaster" Target="slideMasters/slideMaster169.xml"/><Relationship Id="rId171" Type="http://schemas.openxmlformats.org/officeDocument/2006/relationships/slideMaster" Target="slideMasters/slideMaster170.xml"/><Relationship Id="rId172" Type="http://schemas.openxmlformats.org/officeDocument/2006/relationships/slideMaster" Target="slideMasters/slideMaster171.xml"/><Relationship Id="rId173" Type="http://schemas.openxmlformats.org/officeDocument/2006/relationships/slideMaster" Target="slideMasters/slideMaster172.xml"/><Relationship Id="rId174" Type="http://schemas.openxmlformats.org/officeDocument/2006/relationships/slideMaster" Target="slideMasters/slideMaster173.xml"/><Relationship Id="rId175" Type="http://schemas.openxmlformats.org/officeDocument/2006/relationships/slideMaster" Target="slideMasters/slideMaster174.xml"/><Relationship Id="rId176" Type="http://schemas.openxmlformats.org/officeDocument/2006/relationships/slideMaster" Target="slideMasters/slideMaster175.xml"/><Relationship Id="rId177" Type="http://schemas.openxmlformats.org/officeDocument/2006/relationships/slideMaster" Target="slideMasters/slideMaster176.xml"/><Relationship Id="rId178" Type="http://schemas.openxmlformats.org/officeDocument/2006/relationships/slideMaster" Target="slideMasters/slideMaster177.xml"/><Relationship Id="rId179" Type="http://schemas.openxmlformats.org/officeDocument/2006/relationships/slideMaster" Target="slideMasters/slideMaster178.xml"/><Relationship Id="rId180" Type="http://schemas.openxmlformats.org/officeDocument/2006/relationships/slideMaster" Target="slideMasters/slideMaster179.xml"/><Relationship Id="rId181" Type="http://schemas.openxmlformats.org/officeDocument/2006/relationships/slideMaster" Target="slideMasters/slideMaster180.xml"/><Relationship Id="rId182" Type="http://schemas.openxmlformats.org/officeDocument/2006/relationships/slideMaster" Target="slideMasters/slideMaster181.xml"/><Relationship Id="rId183" Type="http://schemas.openxmlformats.org/officeDocument/2006/relationships/slideMaster" Target="slideMasters/slideMaster182.xml"/><Relationship Id="rId184" Type="http://schemas.openxmlformats.org/officeDocument/2006/relationships/slideMaster" Target="slideMasters/slideMaster183.xml"/><Relationship Id="rId185" Type="http://schemas.openxmlformats.org/officeDocument/2006/relationships/slideMaster" Target="slideMasters/slideMaster184.xml"/><Relationship Id="rId186" Type="http://schemas.openxmlformats.org/officeDocument/2006/relationships/slideMaster" Target="slideMasters/slideMaster185.xml"/><Relationship Id="rId187" Type="http://schemas.openxmlformats.org/officeDocument/2006/relationships/slideMaster" Target="slideMasters/slideMaster186.xml"/><Relationship Id="rId188" Type="http://schemas.openxmlformats.org/officeDocument/2006/relationships/slideMaster" Target="slideMasters/slideMaster187.xml"/><Relationship Id="rId189" Type="http://schemas.openxmlformats.org/officeDocument/2006/relationships/slideMaster" Target="slideMasters/slideMaster188.xml"/><Relationship Id="rId190" Type="http://schemas.openxmlformats.org/officeDocument/2006/relationships/slideMaster" Target="slideMasters/slideMaster189.xml"/><Relationship Id="rId191" Type="http://schemas.openxmlformats.org/officeDocument/2006/relationships/slideMaster" Target="slideMasters/slideMaster190.xml"/><Relationship Id="rId192" Type="http://schemas.openxmlformats.org/officeDocument/2006/relationships/slideMaster" Target="slideMasters/slideMaster191.xml"/><Relationship Id="rId193" Type="http://schemas.openxmlformats.org/officeDocument/2006/relationships/slideMaster" Target="slideMasters/slideMaster192.xml"/><Relationship Id="rId194" Type="http://schemas.openxmlformats.org/officeDocument/2006/relationships/slideMaster" Target="slideMasters/slideMaster193.xml"/><Relationship Id="rId195" Type="http://schemas.openxmlformats.org/officeDocument/2006/relationships/slideMaster" Target="slideMasters/slideMaster194.xml"/><Relationship Id="rId196" Type="http://schemas.openxmlformats.org/officeDocument/2006/relationships/slideMaster" Target="slideMasters/slideMaster195.xml"/><Relationship Id="rId197" Type="http://schemas.openxmlformats.org/officeDocument/2006/relationships/slideMaster" Target="slideMasters/slideMaster196.xml"/><Relationship Id="rId198" Type="http://schemas.openxmlformats.org/officeDocument/2006/relationships/slideMaster" Target="slideMasters/slideMaster197.xml"/><Relationship Id="rId199" Type="http://schemas.openxmlformats.org/officeDocument/2006/relationships/slideMaster" Target="slideMasters/slideMaster198.xml"/><Relationship Id="rId200" Type="http://schemas.openxmlformats.org/officeDocument/2006/relationships/slideMaster" Target="slideMasters/slideMaster199.xml"/><Relationship Id="rId201" Type="http://schemas.openxmlformats.org/officeDocument/2006/relationships/slideMaster" Target="slideMasters/slideMaster200.xml"/><Relationship Id="rId202" Type="http://schemas.openxmlformats.org/officeDocument/2006/relationships/slideMaster" Target="slideMasters/slideMaster201.xml"/><Relationship Id="rId203" Type="http://schemas.openxmlformats.org/officeDocument/2006/relationships/slideMaster" Target="slideMasters/slideMaster202.xml"/><Relationship Id="rId204" Type="http://schemas.openxmlformats.org/officeDocument/2006/relationships/slideMaster" Target="slideMasters/slideMaster203.xml"/><Relationship Id="rId205" Type="http://schemas.openxmlformats.org/officeDocument/2006/relationships/slideMaster" Target="slideMasters/slideMaster204.xml"/><Relationship Id="rId206" Type="http://schemas.openxmlformats.org/officeDocument/2006/relationships/slide" Target="slides/slide1.xml"/><Relationship Id="rId207" Type="http://schemas.openxmlformats.org/officeDocument/2006/relationships/slide" Target="slides/slide2.xml"/><Relationship Id="rId208" Type="http://schemas.openxmlformats.org/officeDocument/2006/relationships/slide" Target="slides/slide3.xml"/><Relationship Id="rId209" Type="http://schemas.openxmlformats.org/officeDocument/2006/relationships/slide" Target="slides/slide4.xml"/><Relationship Id="rId210" Type="http://schemas.openxmlformats.org/officeDocument/2006/relationships/slide" Target="slides/slide5.xml"/><Relationship Id="rId211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lang="fr-FR" sz="13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  <a:r>
              <a:rPr b="0" lang="fr-FR" sz="1300" spc="-1" strike="noStrike">
                <a:solidFill>
                  <a:srgbClr val="000000"/>
                </a:solidFill>
                <a:latin typeface="Arial"/>
                <a:ea typeface="DejaVu Sans"/>
              </a:rPr>
              <a:t>CPR : Evolution du bilan moyen par agent</a:t>
            </a:r>
          </a:p>
        </c:rich>
      </c:tx>
      <c:layout>
        <c:manualLayout>
          <c:xMode val="edge"/>
          <c:yMode val="edge"/>
          <c:x val="0.236783806090092"/>
          <c:y val="0.0255471780982359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761044263932931"/>
          <c:y val="0.169972915599151"/>
          <c:w val="0.750141175448504"/>
          <c:h val="0.755727984774175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DIRIF</c:v>
                </c:pt>
              </c:strCache>
            </c:strRef>
          </c:tx>
          <c:spPr>
            <a:solidFill>
              <a:srgbClr val="004586"/>
            </a:solidFill>
            <a:ln w="36000">
              <a:solidFill>
                <a:srgbClr val="004586"/>
              </a:solidFill>
              <a:round/>
            </a:ln>
          </c:spPr>
          <c:marker>
            <c:symbol val="square"/>
            <c:size val="6"/>
            <c:spPr>
              <a:solidFill>
                <a:srgbClr val="004586"/>
              </a:solidFill>
            </c:spPr>
          </c:marker>
          <c:dPt>
            <c:idx val="0"/>
            <c:marker>
              <c:symbol val="square"/>
              <c:size val="6"/>
              <c:spPr>
                <a:solidFill>
                  <a:srgbClr val="004586"/>
                </a:solidFill>
              </c:spPr>
            </c:marker>
          </c:dPt>
          <c:dPt>
            <c:idx val="1"/>
            <c:marker>
              <c:symbol val="square"/>
              <c:size val="6"/>
              <c:spPr>
                <a:solidFill>
                  <a:srgbClr val="004586"/>
                </a:solidFill>
              </c:spPr>
            </c:marker>
          </c:dPt>
          <c:dPt>
            <c:idx val="2"/>
            <c:marker>
              <c:symbol val="square"/>
              <c:size val="6"/>
              <c:spPr>
                <a:solidFill>
                  <a:srgbClr val="004586"/>
                </a:solidFill>
              </c:spPr>
            </c:marker>
          </c:dPt>
          <c:dPt>
            <c:idx val="3"/>
            <c:marker>
              <c:symbol val="square"/>
              <c:size val="6"/>
              <c:spPr>
                <a:solidFill>
                  <a:srgbClr val="004586"/>
                </a:solidFill>
              </c:spPr>
            </c:marker>
          </c:dPt>
          <c:dPt>
            <c:idx val="4"/>
            <c:marker>
              <c:symbol val="square"/>
              <c:size val="6"/>
              <c:spPr>
                <a:solidFill>
                  <a:srgbClr val="004586"/>
                </a:solidFill>
              </c:spPr>
            </c:marker>
          </c:dPt>
          <c:dPt>
            <c:idx val="5"/>
            <c:marker>
              <c:symbol val="square"/>
              <c:size val="6"/>
              <c:spPr>
                <a:solidFill>
                  <a:srgbClr val="004586"/>
                </a:solidFill>
              </c:spPr>
            </c:marker>
          </c:dPt>
          <c:dPt>
            <c:idx val="6"/>
            <c:marker>
              <c:symbol val="square"/>
              <c:size val="6"/>
              <c:spPr>
                <a:solidFill>
                  <a:srgbClr val="004586"/>
                </a:solidFill>
              </c:spPr>
            </c:marker>
          </c:dPt>
          <c:dPt>
            <c:idx val="7"/>
            <c:marker>
              <c:symbol val="square"/>
              <c:size val="6"/>
              <c:spPr>
                <a:solidFill>
                  <a:srgbClr val="004586"/>
                </a:solidFill>
              </c:spPr>
            </c:marker>
          </c:dPt>
          <c:dPt>
            <c:idx val="8"/>
            <c:marker>
              <c:symbol val="square"/>
              <c:size val="6"/>
              <c:spPr>
                <a:solidFill>
                  <a:srgbClr val="004586"/>
                </a:solidFill>
              </c:spPr>
            </c:marker>
          </c:dPt>
          <c:dPt>
            <c:idx val="9"/>
            <c:marker>
              <c:symbol val="square"/>
              <c:size val="6"/>
              <c:spPr>
                <a:solidFill>
                  <a:srgbClr val="004586"/>
                </a:solidFill>
              </c:spPr>
            </c:marker>
          </c:dPt>
          <c:dLbls>
            <c:dLbl>
              <c:idx val="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1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2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3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4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5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6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7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8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9"/>
              <c:layout>
                <c:manualLayout>
                  <c:x val="-0.0649970145728216"/>
                  <c:y val="-0.0369930208442565"/>
                </c:manualLayout>
              </c:layout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eparator> </c:separator>
            </c:dLbl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1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Avr 20</c:v>
                </c:pt>
                <c:pt idx="1">
                  <c:v>Oct 20</c:v>
                </c:pt>
                <c:pt idx="2">
                  <c:v>Avr 21</c:v>
                </c:pt>
                <c:pt idx="3">
                  <c:v>Oct 21</c:v>
                </c:pt>
                <c:pt idx="4">
                  <c:v>Fév 22</c:v>
                </c:pt>
                <c:pt idx="5">
                  <c:v>‘Mai 22</c:v>
                </c:pt>
                <c:pt idx="6">
                  <c:v>‘Sept 22</c:v>
                </c:pt>
                <c:pt idx="7">
                  <c:v>Mai 2023</c:v>
                </c:pt>
                <c:pt idx="8">
                  <c:v>Avril 2024</c:v>
                </c:pt>
                <c:pt idx="9">
                  <c:v>Septembre 2024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-3</c:v>
                </c:pt>
                <c:pt idx="1">
                  <c:v>15</c:v>
                </c:pt>
                <c:pt idx="2">
                  <c:v>33.6666666666667</c:v>
                </c:pt>
                <c:pt idx="3">
                  <c:v>59.2222222222222</c:v>
                </c:pt>
                <c:pt idx="4">
                  <c:v>82.9090909090909</c:v>
                </c:pt>
                <c:pt idx="5">
                  <c:v>124.2</c:v>
                </c:pt>
                <c:pt idx="6">
                  <c:v>145.666666666667</c:v>
                </c:pt>
                <c:pt idx="7">
                  <c:v>88.8181818181818</c:v>
                </c:pt>
                <c:pt idx="8">
                  <c:v>151.180555555556</c:v>
                </c:pt>
                <c:pt idx="9">
                  <c:v>179.444444444444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DIRN</c:v>
                </c:pt>
              </c:strCache>
            </c:strRef>
          </c:tx>
          <c:spPr>
            <a:solidFill>
              <a:srgbClr val="ff420e"/>
            </a:solidFill>
            <a:ln w="28800">
              <a:solidFill>
                <a:srgbClr val="ff420e"/>
              </a:solidFill>
              <a:round/>
            </a:ln>
          </c:spPr>
          <c:marker>
            <c:symbol val="diamond"/>
            <c:size val="8"/>
            <c:spPr>
              <a:solidFill>
                <a:srgbClr val="ff420e"/>
              </a:solidFill>
            </c:spPr>
          </c:marker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Avr 20</c:v>
                </c:pt>
                <c:pt idx="1">
                  <c:v>Oct 20</c:v>
                </c:pt>
                <c:pt idx="2">
                  <c:v>Avr 21</c:v>
                </c:pt>
                <c:pt idx="3">
                  <c:v>Oct 21</c:v>
                </c:pt>
                <c:pt idx="4">
                  <c:v>Fév 22</c:v>
                </c:pt>
                <c:pt idx="5">
                  <c:v>‘Mai 22</c:v>
                </c:pt>
                <c:pt idx="6">
                  <c:v>‘Sept 22</c:v>
                </c:pt>
                <c:pt idx="7">
                  <c:v>Mai 2023</c:v>
                </c:pt>
                <c:pt idx="8">
                  <c:v>Avril 2024</c:v>
                </c:pt>
                <c:pt idx="9">
                  <c:v>Septembre 2024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0"/>
                <c:pt idx="0">
                  <c:v>71</c:v>
                </c:pt>
                <c:pt idx="1">
                  <c:v>130</c:v>
                </c:pt>
                <c:pt idx="2">
                  <c:v>170.666666666667</c:v>
                </c:pt>
                <c:pt idx="3">
                  <c:v>160.545454545455</c:v>
                </c:pt>
                <c:pt idx="4">
                  <c:v>118.9</c:v>
                </c:pt>
                <c:pt idx="5">
                  <c:v>80</c:v>
                </c:pt>
                <c:pt idx="6">
                  <c:v>7</c:v>
                </c:pt>
                <c:pt idx="7">
                  <c:v>64</c:v>
                </c:pt>
                <c:pt idx="8">
                  <c:v>87.7287878787879</c:v>
                </c:pt>
                <c:pt idx="9">
                  <c:v>77.0909090909091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DIRNE</c:v>
                </c:pt>
              </c:strCache>
            </c:strRef>
          </c:tx>
          <c:spPr>
            <a:solidFill>
              <a:srgbClr val="ffd320"/>
            </a:solidFill>
            <a:ln w="28800">
              <a:solidFill>
                <a:srgbClr val="ffd320"/>
              </a:solidFill>
              <a:round/>
            </a:ln>
          </c:spPr>
          <c:marker>
            <c:symbol val="triangle"/>
            <c:size val="8"/>
            <c:spPr>
              <a:solidFill>
                <a:srgbClr val="ffd320"/>
              </a:solidFill>
            </c:spPr>
          </c:marker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Avr 20</c:v>
                </c:pt>
                <c:pt idx="1">
                  <c:v>Oct 20</c:v>
                </c:pt>
                <c:pt idx="2">
                  <c:v>Avr 21</c:v>
                </c:pt>
                <c:pt idx="3">
                  <c:v>Oct 21</c:v>
                </c:pt>
                <c:pt idx="4">
                  <c:v>Fév 22</c:v>
                </c:pt>
                <c:pt idx="5">
                  <c:v>‘Mai 22</c:v>
                </c:pt>
                <c:pt idx="6">
                  <c:v>‘Sept 22</c:v>
                </c:pt>
                <c:pt idx="7">
                  <c:v>Mai 2023</c:v>
                </c:pt>
                <c:pt idx="8">
                  <c:v>Avril 2024</c:v>
                </c:pt>
                <c:pt idx="9">
                  <c:v>Septembre 2024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0"/>
                <c:pt idx="0">
                  <c:v>-42</c:v>
                </c:pt>
                <c:pt idx="1">
                  <c:v>90</c:v>
                </c:pt>
                <c:pt idx="2">
                  <c:v>88</c:v>
                </c:pt>
                <c:pt idx="3">
                  <c:v>171.6</c:v>
                </c:pt>
                <c:pt idx="4">
                  <c:v>158</c:v>
                </c:pt>
                <c:pt idx="5">
                  <c:v>187.181818181818</c:v>
                </c:pt>
                <c:pt idx="6">
                  <c:v>174.363636363636</c:v>
                </c:pt>
                <c:pt idx="7">
                  <c:v>152</c:v>
                </c:pt>
                <c:pt idx="8">
                  <c:v>111.134722222222</c:v>
                </c:pt>
                <c:pt idx="9">
                  <c:v>159.083333333333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DIRCE</c:v>
                </c:pt>
              </c:strCache>
            </c:strRef>
          </c:tx>
          <c:spPr>
            <a:solidFill>
              <a:srgbClr val="579d1c"/>
            </a:solidFill>
            <a:ln w="28800">
              <a:solidFill>
                <a:srgbClr val="579d1c"/>
              </a:solidFill>
              <a:round/>
            </a:ln>
          </c:spPr>
          <c:marker>
            <c:symbol val="triangle"/>
            <c:size val="8"/>
            <c:spPr>
              <a:solidFill>
                <a:srgbClr val="579d1c"/>
              </a:solidFill>
            </c:spPr>
          </c:marker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Avr 20</c:v>
                </c:pt>
                <c:pt idx="1">
                  <c:v>Oct 20</c:v>
                </c:pt>
                <c:pt idx="2">
                  <c:v>Avr 21</c:v>
                </c:pt>
                <c:pt idx="3">
                  <c:v>Oct 21</c:v>
                </c:pt>
                <c:pt idx="4">
                  <c:v>Fév 22</c:v>
                </c:pt>
                <c:pt idx="5">
                  <c:v>‘Mai 22</c:v>
                </c:pt>
                <c:pt idx="6">
                  <c:v>‘Sept 22</c:v>
                </c:pt>
                <c:pt idx="7">
                  <c:v>Mai 2023</c:v>
                </c:pt>
                <c:pt idx="8">
                  <c:v>Avril 2024</c:v>
                </c:pt>
                <c:pt idx="9">
                  <c:v>Septembre 2024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0"/>
                <c:pt idx="0">
                  <c:v>0</c:v>
                </c:pt>
                <c:pt idx="1">
                  <c:v>73</c:v>
                </c:pt>
                <c:pt idx="2">
                  <c:v>44</c:v>
                </c:pt>
                <c:pt idx="3">
                  <c:v>55</c:v>
                </c:pt>
                <c:pt idx="4">
                  <c:v>48</c:v>
                </c:pt>
                <c:pt idx="5">
                  <c:v>49</c:v>
                </c:pt>
                <c:pt idx="6">
                  <c:v>84.0909090909091</c:v>
                </c:pt>
                <c:pt idx="7">
                  <c:v>40</c:v>
                </c:pt>
                <c:pt idx="8">
                  <c:v>-7.53333333333333</c:v>
                </c:pt>
                <c:pt idx="9">
                  <c:v>16.6363636363636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DIRSE</c:v>
                </c:pt>
              </c:strCache>
            </c:strRef>
          </c:tx>
          <c:spPr>
            <a:solidFill>
              <a:srgbClr val="314004"/>
            </a:solidFill>
            <a:ln w="28800">
              <a:solidFill>
                <a:srgbClr val="314004"/>
              </a:solidFill>
              <a:round/>
            </a:ln>
          </c:spPr>
          <c:marker>
            <c:symbol val="square"/>
            <c:size val="8"/>
            <c:spPr>
              <a:solidFill>
                <a:srgbClr val="314004"/>
              </a:solidFill>
            </c:spPr>
          </c:marker>
          <c:dPt>
            <c:idx val="0"/>
            <c:marker>
              <c:symbol val="square"/>
              <c:size val="8"/>
              <c:spPr>
                <a:solidFill>
                  <a:srgbClr val="314004"/>
                </a:solidFill>
              </c:spPr>
            </c:marker>
          </c:dPt>
          <c:dPt>
            <c:idx val="1"/>
            <c:marker>
              <c:symbol val="square"/>
              <c:size val="8"/>
              <c:spPr>
                <a:solidFill>
                  <a:srgbClr val="314004"/>
                </a:solidFill>
              </c:spPr>
            </c:marker>
          </c:dPt>
          <c:dPt>
            <c:idx val="2"/>
            <c:marker>
              <c:symbol val="square"/>
              <c:size val="8"/>
              <c:spPr>
                <a:solidFill>
                  <a:srgbClr val="314004"/>
                </a:solidFill>
              </c:spPr>
            </c:marker>
          </c:dPt>
          <c:dPt>
            <c:idx val="3"/>
            <c:marker>
              <c:symbol val="square"/>
              <c:size val="8"/>
              <c:spPr>
                <a:solidFill>
                  <a:srgbClr val="314004"/>
                </a:solidFill>
              </c:spPr>
            </c:marker>
          </c:dPt>
          <c:dPt>
            <c:idx val="4"/>
            <c:marker>
              <c:symbol val="square"/>
              <c:size val="8"/>
              <c:spPr>
                <a:solidFill>
                  <a:srgbClr val="314004"/>
                </a:solidFill>
              </c:spPr>
            </c:marker>
          </c:dPt>
          <c:dPt>
            <c:idx val="5"/>
            <c:marker>
              <c:symbol val="square"/>
              <c:size val="8"/>
              <c:spPr>
                <a:solidFill>
                  <a:srgbClr val="314004"/>
                </a:solidFill>
              </c:spPr>
            </c:marker>
          </c:dPt>
          <c:dPt>
            <c:idx val="6"/>
            <c:marker>
              <c:symbol val="square"/>
              <c:size val="8"/>
              <c:spPr>
                <a:solidFill>
                  <a:srgbClr val="314004"/>
                </a:solidFill>
              </c:spPr>
            </c:marker>
          </c:dPt>
          <c:dPt>
            <c:idx val="7"/>
            <c:marker>
              <c:symbol val="square"/>
              <c:size val="8"/>
              <c:spPr>
                <a:solidFill>
                  <a:srgbClr val="314004"/>
                </a:solidFill>
              </c:spPr>
            </c:marker>
          </c:dPt>
          <c:dLbls>
            <c:dLbl>
              <c:idx val="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1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2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3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4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5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6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7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 </c:separator>
            </c:dLbl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1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Avr 20</c:v>
                </c:pt>
                <c:pt idx="1">
                  <c:v>Oct 20</c:v>
                </c:pt>
                <c:pt idx="2">
                  <c:v>Avr 21</c:v>
                </c:pt>
                <c:pt idx="3">
                  <c:v>Oct 21</c:v>
                </c:pt>
                <c:pt idx="4">
                  <c:v>Fév 22</c:v>
                </c:pt>
                <c:pt idx="5">
                  <c:v>‘Mai 22</c:v>
                </c:pt>
                <c:pt idx="6">
                  <c:v>‘Sept 22</c:v>
                </c:pt>
                <c:pt idx="7">
                  <c:v>Mai 2023</c:v>
                </c:pt>
                <c:pt idx="8">
                  <c:v>Avril 2024</c:v>
                </c:pt>
                <c:pt idx="9">
                  <c:v>Septembre 2024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10"/>
                <c:pt idx="0">
                  <c:v>459.25</c:v>
                </c:pt>
                <c:pt idx="1">
                  <c:v>403.333333333333</c:v>
                </c:pt>
                <c:pt idx="2">
                  <c:v>394</c:v>
                </c:pt>
                <c:pt idx="3">
                  <c:v>425.5</c:v>
                </c:pt>
                <c:pt idx="4">
                  <c:v>403.642857142857</c:v>
                </c:pt>
                <c:pt idx="5">
                  <c:v>390.285714285714</c:v>
                </c:pt>
                <c:pt idx="6">
                  <c:v>329.857142857143</c:v>
                </c:pt>
                <c:pt idx="7">
                  <c:v>413</c:v>
                </c:pt>
                <c:pt idx="8">
                  <c:v>432.75</c:v>
                </c:pt>
                <c:pt idx="9">
                  <c:v>329.3125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DIRSO</c:v>
                </c:pt>
              </c:strCache>
            </c:strRef>
          </c:tx>
          <c:spPr>
            <a:solidFill>
              <a:srgbClr val="aecf00"/>
            </a:solidFill>
            <a:ln w="28800">
              <a:solidFill>
                <a:srgbClr val="aecf00"/>
              </a:solidFill>
              <a:round/>
            </a:ln>
          </c:spPr>
          <c:marker>
            <c:symbol val="square"/>
            <c:size val="8"/>
            <c:spPr>
              <a:solidFill>
                <a:srgbClr val="aecf00"/>
              </a:solidFill>
            </c:spPr>
          </c:marker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Avr 20</c:v>
                </c:pt>
                <c:pt idx="1">
                  <c:v>Oct 20</c:v>
                </c:pt>
                <c:pt idx="2">
                  <c:v>Avr 21</c:v>
                </c:pt>
                <c:pt idx="3">
                  <c:v>Oct 21</c:v>
                </c:pt>
                <c:pt idx="4">
                  <c:v>Fév 22</c:v>
                </c:pt>
                <c:pt idx="5">
                  <c:v>‘Mai 22</c:v>
                </c:pt>
                <c:pt idx="6">
                  <c:v>‘Sept 22</c:v>
                </c:pt>
                <c:pt idx="7">
                  <c:v>Mai 2023</c:v>
                </c:pt>
                <c:pt idx="8">
                  <c:v>Avril 2024</c:v>
                </c:pt>
                <c:pt idx="9">
                  <c:v>Septembre 2024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10"/>
                <c:pt idx="0">
                  <c:v>49</c:v>
                </c:pt>
                <c:pt idx="1">
                  <c:v>77.2727272727273</c:v>
                </c:pt>
                <c:pt idx="2">
                  <c:v>0.727272727272727</c:v>
                </c:pt>
                <c:pt idx="3">
                  <c:v>2.45454545454545</c:v>
                </c:pt>
                <c:pt idx="4">
                  <c:v>22.4545454545455</c:v>
                </c:pt>
                <c:pt idx="5">
                  <c:v>34.5454545454546</c:v>
                </c:pt>
                <c:pt idx="6">
                  <c:v>66</c:v>
                </c:pt>
                <c:pt idx="7">
                  <c:v>9.92307692307692</c:v>
                </c:pt>
                <c:pt idx="8">
                  <c:v>49.7863636363636</c:v>
                </c:pt>
                <c:pt idx="9">
                  <c:v>53.3333333333333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label 6</c:f>
              <c:strCache>
                <c:ptCount val="1"/>
                <c:pt idx="0">
                  <c:v>DIRO</c:v>
                </c:pt>
              </c:strCache>
            </c:strRef>
          </c:tx>
          <c:spPr>
            <a:solidFill>
              <a:srgbClr val="7e0021"/>
            </a:solidFill>
            <a:ln w="28800">
              <a:solidFill>
                <a:srgbClr val="7e0021"/>
              </a:solidFill>
              <a:round/>
            </a:ln>
          </c:spPr>
          <c:marker>
            <c:symbol val="triangle"/>
            <c:size val="8"/>
            <c:spPr>
              <a:solidFill>
                <a:srgbClr val="7e0021"/>
              </a:solidFill>
            </c:spPr>
          </c:marker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Avr 20</c:v>
                </c:pt>
                <c:pt idx="1">
                  <c:v>Oct 20</c:v>
                </c:pt>
                <c:pt idx="2">
                  <c:v>Avr 21</c:v>
                </c:pt>
                <c:pt idx="3">
                  <c:v>Oct 21</c:v>
                </c:pt>
                <c:pt idx="4">
                  <c:v>Fév 22</c:v>
                </c:pt>
                <c:pt idx="5">
                  <c:v>‘Mai 22</c:v>
                </c:pt>
                <c:pt idx="6">
                  <c:v>‘Sept 22</c:v>
                </c:pt>
                <c:pt idx="7">
                  <c:v>Mai 2023</c:v>
                </c:pt>
                <c:pt idx="8">
                  <c:v>Avril 2024</c:v>
                </c:pt>
                <c:pt idx="9">
                  <c:v>Septembre 2024</c:v>
                </c:pt>
              </c:strCache>
            </c:strRef>
          </c:cat>
          <c:val>
            <c:numRef>
              <c:f>6</c:f>
              <c:numCache>
                <c:formatCode>General</c:formatCode>
                <c:ptCount val="10"/>
                <c:pt idx="0">
                  <c:v>81.3</c:v>
                </c:pt>
                <c:pt idx="1">
                  <c:v>91.3</c:v>
                </c:pt>
                <c:pt idx="2">
                  <c:v>79.2</c:v>
                </c:pt>
                <c:pt idx="3">
                  <c:v>68</c:v>
                </c:pt>
                <c:pt idx="4">
                  <c:v>58.0769230769231</c:v>
                </c:pt>
                <c:pt idx="5">
                  <c:v>70.0769230769231</c:v>
                </c:pt>
                <c:pt idx="6">
                  <c:v>125.583333333333</c:v>
                </c:pt>
                <c:pt idx="7">
                  <c:v>112.272727272727</c:v>
                </c:pt>
                <c:pt idx="8">
                  <c:v>113.085897435898</c:v>
                </c:pt>
                <c:pt idx="9">
                  <c:v>105.533333333333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label 7</c:f>
              <c:strCache>
                <c:ptCount val="1"/>
                <c:pt idx="0">
                  <c:v>Toutes DIR</c:v>
                </c:pt>
              </c:strCache>
            </c:strRef>
          </c:tx>
          <c:spPr>
            <a:solidFill>
              <a:srgbClr val="83caff"/>
            </a:solidFill>
            <a:ln w="28800">
              <a:solidFill>
                <a:srgbClr val="83caff"/>
              </a:solidFill>
              <a:round/>
            </a:ln>
          </c:spPr>
          <c:marker>
            <c:symbol val="triangle"/>
            <c:size val="8"/>
            <c:spPr>
              <a:solidFill>
                <a:srgbClr val="83caff"/>
              </a:solidFill>
            </c:spPr>
          </c:marker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Avr 20</c:v>
                </c:pt>
                <c:pt idx="1">
                  <c:v>Oct 20</c:v>
                </c:pt>
                <c:pt idx="2">
                  <c:v>Avr 21</c:v>
                </c:pt>
                <c:pt idx="3">
                  <c:v>Oct 21</c:v>
                </c:pt>
                <c:pt idx="4">
                  <c:v>Fév 22</c:v>
                </c:pt>
                <c:pt idx="5">
                  <c:v>‘Mai 22</c:v>
                </c:pt>
                <c:pt idx="6">
                  <c:v>‘Sept 22</c:v>
                </c:pt>
                <c:pt idx="7">
                  <c:v>Mai 2023</c:v>
                </c:pt>
                <c:pt idx="8">
                  <c:v>Avril 2024</c:v>
                </c:pt>
                <c:pt idx="9">
                  <c:v>Septembre 2024</c:v>
                </c:pt>
              </c:strCache>
            </c:strRef>
          </c:cat>
          <c:val>
            <c:numRef>
              <c:f>7</c:f>
              <c:numCache>
                <c:formatCode>General</c:formatCode>
                <c:ptCount val="10"/>
                <c:pt idx="0">
                  <c:v>87.9357142857143</c:v>
                </c:pt>
                <c:pt idx="1">
                  <c:v>125.700865800866</c:v>
                </c:pt>
                <c:pt idx="2">
                  <c:v>115.751515151515</c:v>
                </c:pt>
                <c:pt idx="3">
                  <c:v>134.61746031746</c:v>
                </c:pt>
                <c:pt idx="4">
                  <c:v>127.42620236906</c:v>
                </c:pt>
                <c:pt idx="5">
                  <c:v>133.612844298559</c:v>
                </c:pt>
                <c:pt idx="6">
                  <c:v>133.223098330241</c:v>
                </c:pt>
                <c:pt idx="7">
                  <c:v>125.716283716284</c:v>
                </c:pt>
                <c:pt idx="8">
                  <c:v>134.018999056499</c:v>
                </c:pt>
                <c:pt idx="9">
                  <c:v>131.490602453102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1"/>
        <c:axId val="5857381"/>
        <c:axId val="69395941"/>
      </c:lineChart>
      <c:catAx>
        <c:axId val="585738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69395941"/>
        <c:crosses val="autoZero"/>
        <c:auto val="1"/>
        <c:lblAlgn val="ctr"/>
        <c:lblOffset val="100"/>
        <c:noMultiLvlLbl val="0"/>
      </c:catAx>
      <c:valAx>
        <c:axId val="69395941"/>
        <c:scaling>
          <c:orientation val="minMax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5857381"/>
        <c:crosses val="autoZero"/>
        <c:crossBetween val="midCat"/>
      </c:valAx>
      <c:spPr>
        <a:noFill/>
        <a:ln w="0">
          <a:solidFill>
            <a:srgbClr val="b3b3b3"/>
          </a:solidFill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sz="1000" spc="-1" strike="noStrike">
              <a:solidFill>
                <a:srgbClr val="000000"/>
              </a:solidFill>
              <a:latin typeface="Arial"/>
              <a:ea typeface="DejaVu Sans"/>
            </a:defRPr>
          </a:pPr>
        </a:p>
      </c:txPr>
    </c:legend>
    <c:plotVisOnly val="1"/>
    <c:dispBlanksAs val="gap"/>
  </c:chart>
  <c:spPr>
    <a:solidFill>
      <a:srgbClr val="ffffff"/>
    </a:solidFill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lang="fr-FR" sz="13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  <a:r>
              <a:rPr b="0" lang="fr-FR" sz="1300" spc="-1" strike="noStrike">
                <a:solidFill>
                  <a:srgbClr val="000000"/>
                </a:solidFill>
                <a:latin typeface="Arial"/>
                <a:ea typeface="DejaVu Sans"/>
              </a:rPr>
              <a:t>PC/MC : Evolution du bilan moyen par agent</a:t>
            </a:r>
          </a:p>
        </c:rich>
      </c:tx>
      <c:layout>
        <c:manualLayout>
          <c:xMode val="edge"/>
          <c:yMode val="edge"/>
          <c:x val="0.23811127009511"/>
          <c:y val="0.0263313173034371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76087871391297"/>
          <c:y val="0.170010326006786"/>
          <c:w val="0.656510394747917"/>
          <c:h val="0.755716182327777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DIR</c:v>
                </c:pt>
              </c:strCache>
            </c:strRef>
          </c:tx>
          <c:spPr>
            <a:solidFill>
              <a:srgbClr val="004586"/>
            </a:solidFill>
            <a:ln w="36000">
              <a:solidFill>
                <a:srgbClr val="004586"/>
              </a:solidFill>
              <a:round/>
            </a:ln>
          </c:spPr>
          <c:marker>
            <c:symbol val="square"/>
            <c:size val="8"/>
            <c:spPr>
              <a:solidFill>
                <a:srgbClr val="004586"/>
              </a:solidFill>
            </c:spPr>
          </c:marker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Avr 20</c:v>
                </c:pt>
                <c:pt idx="1">
                  <c:v>Oct 29</c:v>
                </c:pt>
                <c:pt idx="2">
                  <c:v>Avr 21</c:v>
                </c:pt>
                <c:pt idx="3">
                  <c:v>Oct 21</c:v>
                </c:pt>
                <c:pt idx="4">
                  <c:v>Fév 22</c:v>
                </c:pt>
                <c:pt idx="5">
                  <c:v>‘Mai 22</c:v>
                </c:pt>
                <c:pt idx="6">
                  <c:v>‘Sept 22</c:v>
                </c:pt>
                <c:pt idx="7">
                  <c:v>Mai 2023</c:v>
                </c:pt>
                <c:pt idx="8">
                  <c:v>Avril 2024</c:v>
                </c:pt>
                <c:pt idx="9">
                  <c:v>Septembre 2024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DIRIF</c:v>
                </c:pt>
              </c:strCache>
            </c:strRef>
          </c:tx>
          <c:spPr>
            <a:solidFill>
              <a:srgbClr val="ff420e"/>
            </a:solidFill>
            <a:ln w="28800">
              <a:solidFill>
                <a:srgbClr val="ff420e"/>
              </a:solidFill>
              <a:round/>
            </a:ln>
          </c:spPr>
          <c:marker>
            <c:symbol val="diamond"/>
            <c:size val="8"/>
            <c:spPr>
              <a:solidFill>
                <a:srgbClr val="ff420e"/>
              </a:solidFill>
            </c:spPr>
          </c:marker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Avr 20</c:v>
                </c:pt>
                <c:pt idx="1">
                  <c:v>Oct 29</c:v>
                </c:pt>
                <c:pt idx="2">
                  <c:v>Avr 21</c:v>
                </c:pt>
                <c:pt idx="3">
                  <c:v>Oct 21</c:v>
                </c:pt>
                <c:pt idx="4">
                  <c:v>Fév 22</c:v>
                </c:pt>
                <c:pt idx="5">
                  <c:v>‘Mai 22</c:v>
                </c:pt>
                <c:pt idx="6">
                  <c:v>‘Sept 22</c:v>
                </c:pt>
                <c:pt idx="7">
                  <c:v>Mai 2023</c:v>
                </c:pt>
                <c:pt idx="8">
                  <c:v>Avril 2024</c:v>
                </c:pt>
                <c:pt idx="9">
                  <c:v>Septembre 2024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0"/>
                <c:pt idx="0">
                  <c:v>68</c:v>
                </c:pt>
                <c:pt idx="1">
                  <c:v>42</c:v>
                </c:pt>
                <c:pt idx="2">
                  <c:v>50.125</c:v>
                </c:pt>
                <c:pt idx="3">
                  <c:v>105.625</c:v>
                </c:pt>
                <c:pt idx="4">
                  <c:v>18.875</c:v>
                </c:pt>
                <c:pt idx="5">
                  <c:v>-48.5555555555556</c:v>
                </c:pt>
                <c:pt idx="6">
                  <c:v>-85.6666666666667</c:v>
                </c:pt>
                <c:pt idx="7">
                  <c:v>-148.222222222222</c:v>
                </c:pt>
                <c:pt idx="8">
                  <c:v>33.6629629629629</c:v>
                </c:pt>
                <c:pt idx="9">
                  <c:v>216.896551724138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DIRN</c:v>
                </c:pt>
              </c:strCache>
            </c:strRef>
          </c:tx>
          <c:spPr>
            <a:solidFill>
              <a:srgbClr val="ffd320"/>
            </a:solidFill>
            <a:ln w="28800">
              <a:solidFill>
                <a:srgbClr val="ffd320"/>
              </a:solidFill>
              <a:round/>
            </a:ln>
          </c:spPr>
          <c:marker>
            <c:symbol val="triangle"/>
            <c:size val="8"/>
            <c:spPr>
              <a:solidFill>
                <a:srgbClr val="ffd320"/>
              </a:solidFill>
            </c:spPr>
          </c:marker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Avr 20</c:v>
                </c:pt>
                <c:pt idx="1">
                  <c:v>Oct 29</c:v>
                </c:pt>
                <c:pt idx="2">
                  <c:v>Avr 21</c:v>
                </c:pt>
                <c:pt idx="3">
                  <c:v>Oct 21</c:v>
                </c:pt>
                <c:pt idx="4">
                  <c:v>Fév 22</c:v>
                </c:pt>
                <c:pt idx="5">
                  <c:v>‘Mai 22</c:v>
                </c:pt>
                <c:pt idx="6">
                  <c:v>‘Sept 22</c:v>
                </c:pt>
                <c:pt idx="7">
                  <c:v>Mai 2023</c:v>
                </c:pt>
                <c:pt idx="8">
                  <c:v>Avril 2024</c:v>
                </c:pt>
                <c:pt idx="9">
                  <c:v>Septembre 2024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0"/>
                <c:pt idx="0">
                  <c:v>35</c:v>
                </c:pt>
                <c:pt idx="1">
                  <c:v>35</c:v>
                </c:pt>
                <c:pt idx="2">
                  <c:v>28.8461538461538</c:v>
                </c:pt>
                <c:pt idx="3">
                  <c:v>50.6666666666667</c:v>
                </c:pt>
                <c:pt idx="4">
                  <c:v>63.6666666666667</c:v>
                </c:pt>
                <c:pt idx="5">
                  <c:v>47</c:v>
                </c:pt>
                <c:pt idx="6">
                  <c:v>43</c:v>
                </c:pt>
                <c:pt idx="7">
                  <c:v>35.4285714285714</c:v>
                </c:pt>
                <c:pt idx="8">
                  <c:v>83.13</c:v>
                </c:pt>
                <c:pt idx="9">
                  <c:v>44.7272727272727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DIRNE</c:v>
                </c:pt>
              </c:strCache>
            </c:strRef>
          </c:tx>
          <c:spPr>
            <a:solidFill>
              <a:srgbClr val="579d1c"/>
            </a:solidFill>
            <a:ln w="28800">
              <a:solidFill>
                <a:srgbClr val="579d1c"/>
              </a:solidFill>
              <a:round/>
            </a:ln>
          </c:spPr>
          <c:marker>
            <c:symbol val="triangle"/>
            <c:size val="8"/>
            <c:spPr>
              <a:solidFill>
                <a:srgbClr val="579d1c"/>
              </a:solidFill>
            </c:spPr>
          </c:marker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Avr 20</c:v>
                </c:pt>
                <c:pt idx="1">
                  <c:v>Oct 29</c:v>
                </c:pt>
                <c:pt idx="2">
                  <c:v>Avr 21</c:v>
                </c:pt>
                <c:pt idx="3">
                  <c:v>Oct 21</c:v>
                </c:pt>
                <c:pt idx="4">
                  <c:v>Fév 22</c:v>
                </c:pt>
                <c:pt idx="5">
                  <c:v>‘Mai 22</c:v>
                </c:pt>
                <c:pt idx="6">
                  <c:v>‘Sept 22</c:v>
                </c:pt>
                <c:pt idx="7">
                  <c:v>Mai 2023</c:v>
                </c:pt>
                <c:pt idx="8">
                  <c:v>Avril 2024</c:v>
                </c:pt>
                <c:pt idx="9">
                  <c:v>Septembre 2024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0"/>
                <c:pt idx="0">
                  <c:v>29</c:v>
                </c:pt>
                <c:pt idx="1">
                  <c:v>26</c:v>
                </c:pt>
                <c:pt idx="2">
                  <c:v>27.25</c:v>
                </c:pt>
                <c:pt idx="3">
                  <c:v>62.3</c:v>
                </c:pt>
                <c:pt idx="4">
                  <c:v>68.8148148148148</c:v>
                </c:pt>
                <c:pt idx="5">
                  <c:v>68.3125</c:v>
                </c:pt>
                <c:pt idx="6">
                  <c:v>31.6428571428571</c:v>
                </c:pt>
                <c:pt idx="7">
                  <c:v>58.5714285714286</c:v>
                </c:pt>
                <c:pt idx="8">
                  <c:v>163.685087719298</c:v>
                </c:pt>
                <c:pt idx="9">
                  <c:v>64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DIRCE</c:v>
                </c:pt>
              </c:strCache>
            </c:strRef>
          </c:tx>
          <c:spPr>
            <a:solidFill>
              <a:srgbClr val="314004"/>
            </a:solidFill>
            <a:ln w="28800">
              <a:solidFill>
                <a:srgbClr val="314004"/>
              </a:solidFill>
              <a:round/>
            </a:ln>
          </c:spPr>
          <c:marker>
            <c:symbol val="square"/>
            <c:size val="8"/>
            <c:spPr>
              <a:solidFill>
                <a:srgbClr val="314004"/>
              </a:solidFill>
            </c:spPr>
          </c:marker>
          <c:dPt>
            <c:idx val="0"/>
            <c:marker>
              <c:symbol val="square"/>
              <c:size val="8"/>
              <c:spPr>
                <a:solidFill>
                  <a:srgbClr val="314004"/>
                </a:solidFill>
              </c:spPr>
            </c:marker>
          </c:dPt>
          <c:dPt>
            <c:idx val="1"/>
            <c:marker>
              <c:symbol val="square"/>
              <c:size val="8"/>
              <c:spPr>
                <a:solidFill>
                  <a:srgbClr val="314004"/>
                </a:solidFill>
              </c:spPr>
            </c:marker>
          </c:dPt>
          <c:dPt>
            <c:idx val="2"/>
            <c:marker>
              <c:symbol val="square"/>
              <c:size val="8"/>
              <c:spPr>
                <a:solidFill>
                  <a:srgbClr val="314004"/>
                </a:solidFill>
              </c:spPr>
            </c:marker>
          </c:dPt>
          <c:dPt>
            <c:idx val="3"/>
            <c:marker>
              <c:symbol val="square"/>
              <c:size val="8"/>
              <c:spPr>
                <a:solidFill>
                  <a:srgbClr val="314004"/>
                </a:solidFill>
              </c:spPr>
            </c:marker>
          </c:dPt>
          <c:dPt>
            <c:idx val="4"/>
            <c:marker>
              <c:symbol val="square"/>
              <c:size val="8"/>
              <c:spPr>
                <a:solidFill>
                  <a:srgbClr val="314004"/>
                </a:solidFill>
              </c:spPr>
            </c:marker>
          </c:dPt>
          <c:dPt>
            <c:idx val="5"/>
            <c:marker>
              <c:symbol val="square"/>
              <c:size val="8"/>
              <c:spPr>
                <a:solidFill>
                  <a:srgbClr val="314004"/>
                </a:solidFill>
              </c:spPr>
            </c:marker>
          </c:dPt>
          <c:dPt>
            <c:idx val="6"/>
            <c:marker>
              <c:symbol val="square"/>
              <c:size val="8"/>
              <c:spPr>
                <a:solidFill>
                  <a:srgbClr val="314004"/>
                </a:solidFill>
              </c:spPr>
            </c:marker>
          </c:dPt>
          <c:dPt>
            <c:idx val="7"/>
            <c:marker>
              <c:symbol val="square"/>
              <c:size val="8"/>
              <c:spPr>
                <a:solidFill>
                  <a:srgbClr val="314004"/>
                </a:solidFill>
              </c:spPr>
            </c:marker>
          </c:dPt>
          <c:dPt>
            <c:idx val="8"/>
            <c:marker>
              <c:symbol val="square"/>
              <c:size val="8"/>
              <c:spPr>
                <a:solidFill>
                  <a:srgbClr val="314004"/>
                </a:solidFill>
              </c:spPr>
            </c:marker>
          </c:dPt>
          <c:dLbls>
            <c:dLbl>
              <c:idx val="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1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2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3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4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5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6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7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8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 </c:separator>
            </c:dLbl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1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Avr 20</c:v>
                </c:pt>
                <c:pt idx="1">
                  <c:v>Oct 29</c:v>
                </c:pt>
                <c:pt idx="2">
                  <c:v>Avr 21</c:v>
                </c:pt>
                <c:pt idx="3">
                  <c:v>Oct 21</c:v>
                </c:pt>
                <c:pt idx="4">
                  <c:v>Fév 22</c:v>
                </c:pt>
                <c:pt idx="5">
                  <c:v>‘Mai 22</c:v>
                </c:pt>
                <c:pt idx="6">
                  <c:v>‘Sept 22</c:v>
                </c:pt>
                <c:pt idx="7">
                  <c:v>Mai 2023</c:v>
                </c:pt>
                <c:pt idx="8">
                  <c:v>Avril 2024</c:v>
                </c:pt>
                <c:pt idx="9">
                  <c:v>Septembre 2024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10"/>
                <c:pt idx="0">
                  <c:v>1</c:v>
                </c:pt>
                <c:pt idx="1">
                  <c:v>79</c:v>
                </c:pt>
                <c:pt idx="2">
                  <c:v>23</c:v>
                </c:pt>
                <c:pt idx="3">
                  <c:v>27</c:v>
                </c:pt>
                <c:pt idx="4">
                  <c:v>25</c:v>
                </c:pt>
                <c:pt idx="5">
                  <c:v>65.35</c:v>
                </c:pt>
                <c:pt idx="6">
                  <c:v>42.1666666666667</c:v>
                </c:pt>
                <c:pt idx="7">
                  <c:v>48.0555555555556</c:v>
                </c:pt>
                <c:pt idx="8">
                  <c:v>90.7935185185183</c:v>
                </c:pt>
                <c:pt idx="9">
                  <c:v>136.184210526316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DIRSE</c:v>
                </c:pt>
              </c:strCache>
            </c:strRef>
          </c:tx>
          <c:spPr>
            <a:solidFill>
              <a:srgbClr val="aecf00"/>
            </a:solidFill>
            <a:ln w="28800">
              <a:solidFill>
                <a:srgbClr val="aecf00"/>
              </a:solidFill>
              <a:round/>
            </a:ln>
          </c:spPr>
          <c:marker>
            <c:symbol val="square"/>
            <c:size val="8"/>
            <c:spPr>
              <a:solidFill>
                <a:srgbClr val="aecf00"/>
              </a:solidFill>
            </c:spPr>
          </c:marker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Avr 20</c:v>
                </c:pt>
                <c:pt idx="1">
                  <c:v>Oct 29</c:v>
                </c:pt>
                <c:pt idx="2">
                  <c:v>Avr 21</c:v>
                </c:pt>
                <c:pt idx="3">
                  <c:v>Oct 21</c:v>
                </c:pt>
                <c:pt idx="4">
                  <c:v>Fév 22</c:v>
                </c:pt>
                <c:pt idx="5">
                  <c:v>‘Mai 22</c:v>
                </c:pt>
                <c:pt idx="6">
                  <c:v>‘Sept 22</c:v>
                </c:pt>
                <c:pt idx="7">
                  <c:v>Mai 2023</c:v>
                </c:pt>
                <c:pt idx="8">
                  <c:v>Avril 2024</c:v>
                </c:pt>
                <c:pt idx="9">
                  <c:v>Septembre 2024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10"/>
                <c:pt idx="0">
                  <c:v>-82</c:v>
                </c:pt>
                <c:pt idx="1">
                  <c:v>-58.7</c:v>
                </c:pt>
                <c:pt idx="2">
                  <c:v>32.4545454545455</c:v>
                </c:pt>
                <c:pt idx="3">
                  <c:v>40</c:v>
                </c:pt>
                <c:pt idx="4">
                  <c:v>83.125</c:v>
                </c:pt>
                <c:pt idx="5">
                  <c:v>54.4666666666667</c:v>
                </c:pt>
                <c:pt idx="6">
                  <c:v>23.9333333333333</c:v>
                </c:pt>
                <c:pt idx="7">
                  <c:v>110.923076923077</c:v>
                </c:pt>
                <c:pt idx="8">
                  <c:v>202.744444444445</c:v>
                </c:pt>
                <c:pt idx="9">
                  <c:v>79.75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label 6</c:f>
              <c:strCache>
                <c:ptCount val="1"/>
                <c:pt idx="0">
                  <c:v>DIRSO</c:v>
                </c:pt>
              </c:strCache>
            </c:strRef>
          </c:tx>
          <c:spPr>
            <a:solidFill>
              <a:srgbClr val="7e0021"/>
            </a:solidFill>
            <a:ln w="28800">
              <a:solidFill>
                <a:srgbClr val="7e0021"/>
              </a:solidFill>
              <a:round/>
            </a:ln>
          </c:spPr>
          <c:marker>
            <c:symbol val="triangle"/>
            <c:size val="8"/>
            <c:spPr>
              <a:solidFill>
                <a:srgbClr val="7e0021"/>
              </a:solidFill>
            </c:spPr>
          </c:marker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Avr 20</c:v>
                </c:pt>
                <c:pt idx="1">
                  <c:v>Oct 29</c:v>
                </c:pt>
                <c:pt idx="2">
                  <c:v>Avr 21</c:v>
                </c:pt>
                <c:pt idx="3">
                  <c:v>Oct 21</c:v>
                </c:pt>
                <c:pt idx="4">
                  <c:v>Fév 22</c:v>
                </c:pt>
                <c:pt idx="5">
                  <c:v>‘Mai 22</c:v>
                </c:pt>
                <c:pt idx="6">
                  <c:v>‘Sept 22</c:v>
                </c:pt>
                <c:pt idx="7">
                  <c:v>Mai 2023</c:v>
                </c:pt>
                <c:pt idx="8">
                  <c:v>Avril 2024</c:v>
                </c:pt>
                <c:pt idx="9">
                  <c:v>Septembre 2024</c:v>
                </c:pt>
              </c:strCache>
            </c:strRef>
          </c:cat>
          <c:val>
            <c:numRef>
              <c:f>6</c:f>
              <c:numCache>
                <c:formatCode>General</c:formatCode>
                <c:ptCount val="10"/>
                <c:pt idx="0">
                  <c:v>50.8648648648649</c:v>
                </c:pt>
                <c:pt idx="1">
                  <c:v>26.3809523809524</c:v>
                </c:pt>
                <c:pt idx="2">
                  <c:v>18.375</c:v>
                </c:pt>
                <c:pt idx="3">
                  <c:v>31.5909090909091</c:v>
                </c:pt>
                <c:pt idx="4">
                  <c:v>95.5</c:v>
                </c:pt>
                <c:pt idx="5">
                  <c:v>45</c:v>
                </c:pt>
                <c:pt idx="6">
                  <c:v>57</c:v>
                </c:pt>
                <c:pt idx="7">
                  <c:v>26.2941176470588</c:v>
                </c:pt>
                <c:pt idx="8">
                  <c:v>115.936904761905</c:v>
                </c:pt>
                <c:pt idx="9">
                  <c:v>65.9333333333333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label 7</c:f>
              <c:strCache>
                <c:ptCount val="1"/>
                <c:pt idx="0">
                  <c:v>DIRO</c:v>
                </c:pt>
              </c:strCache>
            </c:strRef>
          </c:tx>
          <c:spPr>
            <a:solidFill>
              <a:srgbClr val="83caff"/>
            </a:solidFill>
            <a:ln w="28800">
              <a:solidFill>
                <a:srgbClr val="83caff"/>
              </a:solidFill>
              <a:round/>
            </a:ln>
          </c:spPr>
          <c:marker>
            <c:symbol val="triangle"/>
            <c:size val="8"/>
            <c:spPr>
              <a:solidFill>
                <a:srgbClr val="83caff"/>
              </a:solidFill>
            </c:spPr>
          </c:marker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Avr 20</c:v>
                </c:pt>
                <c:pt idx="1">
                  <c:v>Oct 29</c:v>
                </c:pt>
                <c:pt idx="2">
                  <c:v>Avr 21</c:v>
                </c:pt>
                <c:pt idx="3">
                  <c:v>Oct 21</c:v>
                </c:pt>
                <c:pt idx="4">
                  <c:v>Fév 22</c:v>
                </c:pt>
                <c:pt idx="5">
                  <c:v>‘Mai 22</c:v>
                </c:pt>
                <c:pt idx="6">
                  <c:v>‘Sept 22</c:v>
                </c:pt>
                <c:pt idx="7">
                  <c:v>Mai 2023</c:v>
                </c:pt>
                <c:pt idx="8">
                  <c:v>Avril 2024</c:v>
                </c:pt>
                <c:pt idx="9">
                  <c:v>Septembre 2024</c:v>
                </c:pt>
              </c:strCache>
            </c:strRef>
          </c:cat>
          <c:val>
            <c:numRef>
              <c:f>7</c:f>
              <c:numCache>
                <c:formatCode>General</c:formatCode>
                <c:ptCount val="10"/>
                <c:pt idx="0">
                  <c:v>60.3846153846154</c:v>
                </c:pt>
                <c:pt idx="1">
                  <c:v>37.92</c:v>
                </c:pt>
                <c:pt idx="2">
                  <c:v>44.3181818181818</c:v>
                </c:pt>
                <c:pt idx="3">
                  <c:v>36.0909090909091</c:v>
                </c:pt>
                <c:pt idx="4">
                  <c:v>51.5416666666667</c:v>
                </c:pt>
                <c:pt idx="5">
                  <c:v>6.36363636363636</c:v>
                </c:pt>
                <c:pt idx="6">
                  <c:v>-18.2727272727273</c:v>
                </c:pt>
                <c:pt idx="7">
                  <c:v>32.6315789473684</c:v>
                </c:pt>
                <c:pt idx="8">
                  <c:v>72.3401960784312</c:v>
                </c:pt>
                <c:pt idx="9">
                  <c:v>55.2222222222222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label 8</c:f>
              <c:strCache>
                <c:ptCount val="1"/>
                <c:pt idx="0">
                  <c:v>Toutes DIR</c:v>
                </c:pt>
              </c:strCache>
            </c:strRef>
          </c:tx>
          <c:spPr>
            <a:solidFill>
              <a:srgbClr val="b3c992"/>
            </a:solidFill>
            <a:ln w="19080">
              <a:solidFill>
                <a:srgbClr val="b3c992"/>
              </a:solidFill>
              <a:round/>
            </a:ln>
          </c:spP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Avr 20</c:v>
                </c:pt>
                <c:pt idx="1">
                  <c:v>Oct 29</c:v>
                </c:pt>
                <c:pt idx="2">
                  <c:v>Avr 21</c:v>
                </c:pt>
                <c:pt idx="3">
                  <c:v>Oct 21</c:v>
                </c:pt>
                <c:pt idx="4">
                  <c:v>Fév 22</c:v>
                </c:pt>
                <c:pt idx="5">
                  <c:v>‘Mai 22</c:v>
                </c:pt>
                <c:pt idx="6">
                  <c:v>‘Sept 22</c:v>
                </c:pt>
                <c:pt idx="7">
                  <c:v>Mai 2023</c:v>
                </c:pt>
                <c:pt idx="8">
                  <c:v>Avril 2024</c:v>
                </c:pt>
                <c:pt idx="9">
                  <c:v>Septembre 2024</c:v>
                </c:pt>
              </c:strCache>
            </c:strRef>
          </c:cat>
          <c:val>
            <c:numRef>
              <c:f>8</c:f>
              <c:numCache>
                <c:formatCode>General</c:formatCode>
                <c:ptCount val="10"/>
                <c:pt idx="0">
                  <c:v>23.1784971784972</c:v>
                </c:pt>
                <c:pt idx="1">
                  <c:v>26.8001360544218</c:v>
                </c:pt>
                <c:pt idx="2">
                  <c:v>29.0606060606061</c:v>
                </c:pt>
                <c:pt idx="3">
                  <c:v>49.4230769230769</c:v>
                </c:pt>
                <c:pt idx="4">
                  <c:v>60.4651162790698</c:v>
                </c:pt>
                <c:pt idx="5">
                  <c:v>33.9910353535354</c:v>
                </c:pt>
                <c:pt idx="6">
                  <c:v>13.4004947433519</c:v>
                </c:pt>
                <c:pt idx="7">
                  <c:v>23.3831581215482</c:v>
                </c:pt>
                <c:pt idx="8">
                  <c:v>115.417973856209</c:v>
                </c:pt>
                <c:pt idx="9">
                  <c:v>103.92817679558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1"/>
        <c:axId val="93489835"/>
        <c:axId val="57347568"/>
      </c:lineChart>
      <c:catAx>
        <c:axId val="9348983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57347568"/>
        <c:crosses val="autoZero"/>
        <c:auto val="1"/>
        <c:lblAlgn val="ctr"/>
        <c:lblOffset val="100"/>
        <c:noMultiLvlLbl val="0"/>
      </c:catAx>
      <c:valAx>
        <c:axId val="57347568"/>
        <c:scaling>
          <c:orientation val="minMax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93489835"/>
        <c:crosses val="autoZero"/>
        <c:crossBetween val="midCat"/>
      </c:valAx>
      <c:spPr>
        <a:noFill/>
        <a:ln w="0">
          <a:solidFill>
            <a:srgbClr val="b3b3b3"/>
          </a:solidFill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sz="1000" spc="-1" strike="noStrike">
              <a:solidFill>
                <a:srgbClr val="000000"/>
              </a:solidFill>
              <a:latin typeface="Arial"/>
              <a:ea typeface="DejaVu Sans"/>
            </a:defRPr>
          </a:pPr>
        </a:p>
      </c:txPr>
    </c:legend>
    <c:plotVisOnly val="1"/>
    <c:dispBlanksAs val="gap"/>
  </c:chart>
  <c:spPr>
    <a:solidFill>
      <a:srgbClr val="ffffff"/>
    </a:solidFill>
    <a:ln w="0"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3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4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5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6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2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3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4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5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6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7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2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3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4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5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6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7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8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0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2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3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4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5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7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8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9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0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1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3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4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5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6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7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8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9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0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1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2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4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5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6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7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8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9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0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1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2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3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5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6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7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8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9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0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1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2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3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4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6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7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8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9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0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1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2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3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4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5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7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8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9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0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1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2.xml"/>
</Relationships>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3.xml"/>
</Relationships>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4.xml"/>
</Relationships>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5.xml"/>
</Relationships>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6.xml"/>
</Relationships>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7.xml"/>
</Relationships>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8.xml"/>
</Relationships>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0.xml"/>
</Relationships>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1.xml"/>
</Relationships>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2.xml"/>
</Relationships>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3.xml"/>
</Relationships>
</file>

<file path=ppt/slideLayouts/_rels/slideLayout2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4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97921A9-0EF8-4EB6-AB3C-957E47EEA36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0D52F424-CFE6-466B-B31D-3E19AB15B6E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9"/>
          </p:nvPr>
        </p:nvSpPr>
        <p:spPr/>
        <p:txBody>
          <a:bodyPr/>
          <a:p>
            <a:fld id="{90AA94D4-835D-409C-ABED-6D6A3770C0B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0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2"/>
          </p:nvPr>
        </p:nvSpPr>
        <p:spPr/>
        <p:txBody>
          <a:bodyPr/>
          <a:p>
            <a:fld id="{5FB18632-C6E1-46CC-9F07-FEDD80AFFD9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0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0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5"/>
          </p:nvPr>
        </p:nvSpPr>
        <p:spPr/>
        <p:txBody>
          <a:bodyPr/>
          <a:p>
            <a:fld id="{0242FC38-D656-46EC-B773-0B00D12E06A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0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60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0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8"/>
          </p:nvPr>
        </p:nvSpPr>
        <p:spPr/>
        <p:txBody>
          <a:bodyPr/>
          <a:p>
            <a:fld id="{BB4FA3D6-1A8C-4DDC-AE60-4EE4EA4FBD9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0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11"/>
          </p:nvPr>
        </p:nvSpPr>
        <p:spPr/>
        <p:txBody>
          <a:bodyPr/>
          <a:p>
            <a:fld id="{219A6E34-7F66-47CD-84A5-1479EE9BC6E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14"/>
          </p:nvPr>
        </p:nvSpPr>
        <p:spPr/>
        <p:txBody>
          <a:bodyPr/>
          <a:p>
            <a:fld id="{049F01A3-8E0E-45E3-981C-0D293A85476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62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63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17"/>
          </p:nvPr>
        </p:nvSpPr>
        <p:spPr/>
        <p:txBody>
          <a:bodyPr/>
          <a:p>
            <a:fld id="{F5E5DA6D-966D-47A7-B2E3-F22D1A9FA65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1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01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02" name="PlaceHolder 4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0"/>
          </p:nvPr>
        </p:nvSpPr>
        <p:spPr/>
        <p:txBody>
          <a:bodyPr/>
          <a:p>
            <a:fld id="{5B438730-96F9-4F4A-BA8E-DDB9990C655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2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40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41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3"/>
          </p:nvPr>
        </p:nvSpPr>
        <p:spPr/>
        <p:txBody>
          <a:bodyPr/>
          <a:p>
            <a:fld id="{0207E02C-3741-4106-ABBF-5B701B9A5BA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2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6"/>
          </p:nvPr>
        </p:nvSpPr>
        <p:spPr/>
        <p:txBody>
          <a:bodyPr/>
          <a:p>
            <a:fld id="{527656BD-F925-44B2-8028-E84CB356595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2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BCAA39E8-1541-48B2-BB10-18338A8831D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09" name="PlaceHolder 3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9"/>
          </p:nvPr>
        </p:nvSpPr>
        <p:spPr/>
        <p:txBody>
          <a:bodyPr/>
          <a:p>
            <a:fld id="{9779D9A1-6E1C-4DC8-A4BA-C152E2B6615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3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48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49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50" name="PlaceHolder 5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32"/>
          </p:nvPr>
        </p:nvSpPr>
        <p:spPr/>
        <p:txBody>
          <a:bodyPr/>
          <a:p>
            <a:fld id="{8C02DE78-7693-49EC-8609-89D34CB760D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3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5"/>
          </p:nvPr>
        </p:nvSpPr>
        <p:spPr/>
        <p:txBody>
          <a:bodyPr/>
          <a:p>
            <a:fld id="{4B91785F-B92E-4E9E-8116-CE3170A6DCD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38"/>
          </p:nvPr>
        </p:nvSpPr>
        <p:spPr/>
        <p:txBody>
          <a:bodyPr/>
          <a:p>
            <a:fld id="{9C50B752-4DD9-4512-9306-4FC8D4F8B42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3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41"/>
          </p:nvPr>
        </p:nvSpPr>
        <p:spPr/>
        <p:txBody>
          <a:bodyPr/>
          <a:p>
            <a:fld id="{3DDE6D75-686A-4B17-A663-48D0ABC0E32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4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88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44"/>
          </p:nvPr>
        </p:nvSpPr>
        <p:spPr/>
        <p:txBody>
          <a:bodyPr/>
          <a:p>
            <a:fld id="{2DFFACDD-5234-47AD-B9F2-2C22CB82E3B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4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47"/>
          </p:nvPr>
        </p:nvSpPr>
        <p:spPr/>
        <p:txBody>
          <a:bodyPr/>
          <a:p>
            <a:fld id="{A9CAC87A-C754-4A64-8ADD-79CB380D772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4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0"/>
          </p:nvPr>
        </p:nvSpPr>
        <p:spPr/>
        <p:txBody>
          <a:bodyPr/>
          <a:p>
            <a:fld id="{BB85CCDA-1EC9-4952-9078-288F85A9EDB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5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90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91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3"/>
          </p:nvPr>
        </p:nvSpPr>
        <p:spPr/>
        <p:txBody>
          <a:bodyPr/>
          <a:p>
            <a:fld id="{9F05440D-BDE4-4D54-A6C9-2824733EB78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5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29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30" name="PlaceHolder 4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6"/>
          </p:nvPr>
        </p:nvSpPr>
        <p:spPr/>
        <p:txBody>
          <a:bodyPr/>
          <a:p>
            <a:fld id="{472833FF-C593-4FC3-AF1C-5177035E8B9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5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5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B284DE35-E4CA-4021-BB30-104CCE7F305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68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69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5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9"/>
          </p:nvPr>
        </p:nvSpPr>
        <p:spPr/>
        <p:txBody>
          <a:bodyPr/>
          <a:p>
            <a:fld id="{EECE7E72-B5AE-4221-90A6-5832F350C21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6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6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62"/>
          </p:nvPr>
        </p:nvSpPr>
        <p:spPr/>
        <p:txBody>
          <a:bodyPr/>
          <a:p>
            <a:fld id="{216FD70F-F173-4FBD-B909-D01256F6319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6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37" name="PlaceHolder 3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65"/>
          </p:nvPr>
        </p:nvSpPr>
        <p:spPr/>
        <p:txBody>
          <a:bodyPr/>
          <a:p>
            <a:fld id="{76F426A6-82E5-4934-A69C-41C8B8E3F10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6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76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77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78" name="PlaceHolder 5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6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68"/>
          </p:nvPr>
        </p:nvSpPr>
        <p:spPr/>
        <p:txBody>
          <a:bodyPr/>
          <a:p>
            <a:fld id="{64A82C19-CD8C-4A88-AEDC-DB4505E1BFF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6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7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71"/>
          </p:nvPr>
        </p:nvSpPr>
        <p:spPr/>
        <p:txBody>
          <a:bodyPr/>
          <a:p>
            <a:fld id="{D499983D-AEE1-4443-BAC1-6629DBAC266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7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74"/>
          </p:nvPr>
        </p:nvSpPr>
        <p:spPr/>
        <p:txBody>
          <a:bodyPr/>
          <a:p>
            <a:fld id="{0D4151BB-0EC2-44F6-8A72-3AFB75D0E9F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7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77"/>
          </p:nvPr>
        </p:nvSpPr>
        <p:spPr/>
        <p:txBody>
          <a:bodyPr/>
          <a:p>
            <a:fld id="{718A1E81-A452-4B25-A852-0AED6A5949E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7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16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7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80"/>
          </p:nvPr>
        </p:nvSpPr>
        <p:spPr/>
        <p:txBody>
          <a:bodyPr/>
          <a:p>
            <a:fld id="{284C9096-58DF-451E-9878-0AD96FB52B9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8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8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83"/>
          </p:nvPr>
        </p:nvSpPr>
        <p:spPr/>
        <p:txBody>
          <a:bodyPr/>
          <a:p>
            <a:fld id="{C978DDD3-DA47-4086-9CD9-56A5C184B75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8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8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86"/>
          </p:nvPr>
        </p:nvSpPr>
        <p:spPr/>
        <p:txBody>
          <a:bodyPr/>
          <a:p>
            <a:fld id="{B8A23E9D-4F35-4BEC-B182-29803AADE45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8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23DF20B9-CD8D-4B7B-AE6E-F16F8A9BAFA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18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19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8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89"/>
          </p:nvPr>
        </p:nvSpPr>
        <p:spPr/>
        <p:txBody>
          <a:bodyPr/>
          <a:p>
            <a:fld id="{583F653B-5989-44E4-A482-1CEA4F53EB7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9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57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58" name="PlaceHolder 4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9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92"/>
          </p:nvPr>
        </p:nvSpPr>
        <p:spPr/>
        <p:txBody>
          <a:bodyPr/>
          <a:p>
            <a:fld id="{00F2FC34-4F65-443D-BA2F-73D6995D8BF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9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96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97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9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95"/>
          </p:nvPr>
        </p:nvSpPr>
        <p:spPr/>
        <p:txBody>
          <a:bodyPr/>
          <a:p>
            <a:fld id="{E0BB436A-7390-4388-8C38-8FE6D270959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9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9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98"/>
          </p:nvPr>
        </p:nvSpPr>
        <p:spPr/>
        <p:txBody>
          <a:bodyPr/>
          <a:p>
            <a:fld id="{F2637977-F5EC-48FA-9215-E26B18BB5D8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9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69" name="PlaceHolder 3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0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01"/>
          </p:nvPr>
        </p:nvSpPr>
        <p:spPr/>
        <p:txBody>
          <a:bodyPr/>
          <a:p>
            <a:fld id="{C7A07F06-80BC-4DC8-AC83-07966CEF028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0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10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11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12" name="PlaceHolder 5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0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04"/>
          </p:nvPr>
        </p:nvSpPr>
        <p:spPr/>
        <p:txBody>
          <a:bodyPr/>
          <a:p>
            <a:fld id="{6907924F-BB13-4CEA-9FD1-CB3EEF62B3C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0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0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07"/>
          </p:nvPr>
        </p:nvSpPr>
        <p:spPr/>
        <p:txBody>
          <a:bodyPr/>
          <a:p>
            <a:fld id="{C71E585D-A34A-41C1-846E-2BD6C2861C1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0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0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0"/>
          </p:nvPr>
        </p:nvSpPr>
        <p:spPr/>
        <p:txBody>
          <a:bodyPr/>
          <a:p>
            <a:fld id="{0ABFA0DA-5878-4A18-8542-D257FD5B21A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1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3"/>
          </p:nvPr>
        </p:nvSpPr>
        <p:spPr/>
        <p:txBody>
          <a:bodyPr/>
          <a:p>
            <a:fld id="{3101EA03-BB62-4C27-AE2F-8716A01FBE9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1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58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16"/>
          </p:nvPr>
        </p:nvSpPr>
        <p:spPr/>
        <p:txBody>
          <a:bodyPr/>
          <a:p>
            <a:fld id="{011E8D82-CFD6-4084-A6B5-4718AD81DB6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1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541AB3AF-36EF-4000-972A-1E7F5B8A276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1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19"/>
          </p:nvPr>
        </p:nvSpPr>
        <p:spPr/>
        <p:txBody>
          <a:bodyPr/>
          <a:p>
            <a:fld id="{6322D9EB-F201-4DFE-AA5E-846089F92EC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2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22"/>
          </p:nvPr>
        </p:nvSpPr>
        <p:spPr/>
        <p:txBody>
          <a:bodyPr/>
          <a:p>
            <a:fld id="{1663D122-631D-4614-8796-28C912E3E34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2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66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67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25"/>
          </p:nvPr>
        </p:nvSpPr>
        <p:spPr/>
        <p:txBody>
          <a:bodyPr/>
          <a:p>
            <a:fld id="{09E37F25-0460-4D0A-867A-669012498DC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2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07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08" name="PlaceHolder 4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2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28"/>
          </p:nvPr>
        </p:nvSpPr>
        <p:spPr/>
        <p:txBody>
          <a:bodyPr/>
          <a:p>
            <a:fld id="{6089531B-351D-4F13-BA72-1647C2FAF1E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2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48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49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3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31"/>
          </p:nvPr>
        </p:nvSpPr>
        <p:spPr/>
        <p:txBody>
          <a:bodyPr/>
          <a:p>
            <a:fld id="{EB6164A1-AC1C-491D-9BF4-A92BB460EA6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3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34"/>
          </p:nvPr>
        </p:nvSpPr>
        <p:spPr/>
        <p:txBody>
          <a:bodyPr/>
          <a:p>
            <a:fld id="{A0240A80-45C2-48C3-A519-52537F59DFD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3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17" name="PlaceHolder 3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3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37"/>
          </p:nvPr>
        </p:nvSpPr>
        <p:spPr/>
        <p:txBody>
          <a:bodyPr/>
          <a:p>
            <a:fld id="{06473697-0201-4C1E-9845-5976DCB36D0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3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56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57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58" name="PlaceHolder 5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3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40"/>
          </p:nvPr>
        </p:nvSpPr>
        <p:spPr/>
        <p:txBody>
          <a:bodyPr/>
          <a:p>
            <a:fld id="{9D1F4F17-3A4A-4A76-A6B6-E0D171F8CFF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4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4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3"/>
          </p:nvPr>
        </p:nvSpPr>
        <p:spPr/>
        <p:txBody>
          <a:bodyPr/>
          <a:p>
            <a:fld id="{09707317-AFE2-4C9F-ABD5-80235EE1BCF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4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4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46"/>
          </p:nvPr>
        </p:nvSpPr>
        <p:spPr/>
        <p:txBody>
          <a:bodyPr/>
          <a:p>
            <a:fld id="{D6C90D05-175D-4EF7-AA79-A1243D6C483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4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4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5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6" name="PlaceHolder 5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0D5A2266-A88A-47E2-85B2-69F19AD4079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4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49"/>
          </p:nvPr>
        </p:nvSpPr>
        <p:spPr/>
        <p:txBody>
          <a:bodyPr/>
          <a:p>
            <a:fld id="{22284518-DB9D-4763-B79A-CACDD580D0C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5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96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5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52"/>
          </p:nvPr>
        </p:nvSpPr>
        <p:spPr/>
        <p:txBody>
          <a:bodyPr/>
          <a:p>
            <a:fld id="{331106F3-338D-457E-9E1F-5947044DAFB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5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5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55"/>
          </p:nvPr>
        </p:nvSpPr>
        <p:spPr/>
        <p:txBody>
          <a:bodyPr/>
          <a:p>
            <a:fld id="{2539F5A8-ABB6-4C55-AEFB-FFC78E59DD7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5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5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58"/>
          </p:nvPr>
        </p:nvSpPr>
        <p:spPr/>
        <p:txBody>
          <a:bodyPr/>
          <a:p>
            <a:fld id="{CB1DDA39-DF73-4959-87BD-C32558DC711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5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98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99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6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61"/>
          </p:nvPr>
        </p:nvSpPr>
        <p:spPr/>
        <p:txBody>
          <a:bodyPr/>
          <a:p>
            <a:fld id="{573CFADE-E621-492C-9DD9-69E7EE50814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6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37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38" name="PlaceHolder 4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6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64"/>
          </p:nvPr>
        </p:nvSpPr>
        <p:spPr/>
        <p:txBody>
          <a:bodyPr/>
          <a:p>
            <a:fld id="{ABD8100B-0F33-4D8B-86FF-10637946D7F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6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76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77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6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67"/>
          </p:nvPr>
        </p:nvSpPr>
        <p:spPr/>
        <p:txBody>
          <a:bodyPr/>
          <a:p>
            <a:fld id="{95DB8124-3A55-4677-8DD1-44708C47C4A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6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0"/>
          </p:nvPr>
        </p:nvSpPr>
        <p:spPr/>
        <p:txBody>
          <a:bodyPr/>
          <a:p>
            <a:fld id="{7A85C8C5-C1F6-406E-BE77-40703454338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7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49" name="PlaceHolder 3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7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73"/>
          </p:nvPr>
        </p:nvSpPr>
        <p:spPr/>
        <p:txBody>
          <a:bodyPr/>
          <a:p>
            <a:fld id="{95A26CDD-CCFF-4B78-A0C5-8606B65D747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7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90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91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92" name="PlaceHolder 5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7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76"/>
          </p:nvPr>
        </p:nvSpPr>
        <p:spPr/>
        <p:txBody>
          <a:bodyPr/>
          <a:p>
            <a:fld id="{C01709D2-9008-450D-8CDE-64AB308B238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7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F9D716CB-9338-4E04-9FB7-8756EE8E0E2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7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9"/>
          </p:nvPr>
        </p:nvSpPr>
        <p:spPr/>
        <p:txBody>
          <a:bodyPr/>
          <a:p>
            <a:fld id="{5254B90B-BA4A-47D9-840A-F6D552EB81C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8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82"/>
          </p:nvPr>
        </p:nvSpPr>
        <p:spPr/>
        <p:txBody>
          <a:bodyPr/>
          <a:p>
            <a:fld id="{40A6213A-0ED5-4725-91B8-78F1F0DA130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8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8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85"/>
          </p:nvPr>
        </p:nvSpPr>
        <p:spPr/>
        <p:txBody>
          <a:bodyPr/>
          <a:p>
            <a:fld id="{1C272481-992E-4EEE-86B8-9B20AC57F27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8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38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8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88"/>
          </p:nvPr>
        </p:nvSpPr>
        <p:spPr/>
        <p:txBody>
          <a:bodyPr/>
          <a:p>
            <a:fld id="{5952DAC5-3BF8-43BC-A9BA-632290EF526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8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9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91"/>
          </p:nvPr>
        </p:nvSpPr>
        <p:spPr/>
        <p:txBody>
          <a:bodyPr/>
          <a:p>
            <a:fld id="{95BE4847-7866-4223-B698-C1D51BABE77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9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9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94"/>
          </p:nvPr>
        </p:nvSpPr>
        <p:spPr/>
        <p:txBody>
          <a:bodyPr/>
          <a:p>
            <a:fld id="{9E0B725C-1007-48E2-AC41-F73022406D4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9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46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47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9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97"/>
          </p:nvPr>
        </p:nvSpPr>
        <p:spPr/>
        <p:txBody>
          <a:bodyPr/>
          <a:p>
            <a:fld id="{FAE3E670-28C1-48A7-AA1A-592B9474514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9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87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88" name="PlaceHolder 4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9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00"/>
          </p:nvPr>
        </p:nvSpPr>
        <p:spPr/>
        <p:txBody>
          <a:bodyPr/>
          <a:p>
            <a:fld id="{B0DD40B3-FB44-440E-AA05-FDDEAE1D1C5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0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28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29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0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03"/>
          </p:nvPr>
        </p:nvSpPr>
        <p:spPr/>
        <p:txBody>
          <a:bodyPr/>
          <a:p>
            <a:fld id="{C6FB883A-7333-4727-ABD4-ABEAE6B8C04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0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0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06"/>
          </p:nvPr>
        </p:nvSpPr>
        <p:spPr/>
        <p:txBody>
          <a:bodyPr/>
          <a:p>
            <a:fld id="{51850D1E-5366-4C99-B9FE-2E319225FEF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0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0"/>
          </p:nvPr>
        </p:nvSpPr>
        <p:spPr/>
        <p:txBody>
          <a:bodyPr/>
          <a:p>
            <a:fld id="{9D8D3FEC-FFFC-4AF8-A203-B41D80ECDAC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97" name="PlaceHolder 3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0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09"/>
          </p:nvPr>
        </p:nvSpPr>
        <p:spPr/>
        <p:txBody>
          <a:bodyPr/>
          <a:p>
            <a:fld id="{9E717642-83E3-47D5-9A64-8C822BEE038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36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37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38" name="PlaceHolder 5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12"/>
          </p:nvPr>
        </p:nvSpPr>
        <p:spPr/>
        <p:txBody>
          <a:bodyPr/>
          <a:p>
            <a:fld id="{E327EE85-4253-4824-8772-2D75130C5E3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15"/>
          </p:nvPr>
        </p:nvSpPr>
        <p:spPr/>
        <p:txBody>
          <a:bodyPr/>
          <a:p>
            <a:fld id="{BAF0F009-2B31-49A9-B028-F1D9AA7BDC6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18"/>
          </p:nvPr>
        </p:nvSpPr>
        <p:spPr/>
        <p:txBody>
          <a:bodyPr/>
          <a:p>
            <a:fld id="{48894E42-313F-43F6-BFB4-CBB4580F417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1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21"/>
          </p:nvPr>
        </p:nvSpPr>
        <p:spPr/>
        <p:txBody>
          <a:bodyPr/>
          <a:p>
            <a:fld id="{DE6EC8C8-818E-4FA6-B757-28E89E11052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2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76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24"/>
          </p:nvPr>
        </p:nvSpPr>
        <p:spPr/>
        <p:txBody>
          <a:bodyPr/>
          <a:p>
            <a:fld id="{7F1F8FC8-F46B-40CD-A9F6-353AC564BD0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2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27"/>
          </p:nvPr>
        </p:nvSpPr>
        <p:spPr/>
        <p:txBody>
          <a:bodyPr/>
          <a:p>
            <a:fld id="{E7466098-C483-4901-9EE0-2876BB73918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2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30"/>
          </p:nvPr>
        </p:nvSpPr>
        <p:spPr/>
        <p:txBody>
          <a:bodyPr/>
          <a:p>
            <a:fld id="{3D5B0FDB-544A-4833-B3A6-6BDC036E00E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3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78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79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33"/>
          </p:nvPr>
        </p:nvSpPr>
        <p:spPr/>
        <p:txBody>
          <a:bodyPr/>
          <a:p>
            <a:fld id="{8F852624-E3EF-449B-95D0-CE7F85DD6A8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3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17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18" name="PlaceHolder 4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36"/>
          </p:nvPr>
        </p:nvSpPr>
        <p:spPr/>
        <p:txBody>
          <a:bodyPr/>
          <a:p>
            <a:fld id="{7C077D80-E936-4085-B68F-801A1ABD8AD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3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8B71F943-DAF2-4549-889E-E48438BCE18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56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57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39"/>
          </p:nvPr>
        </p:nvSpPr>
        <p:spPr/>
        <p:txBody>
          <a:bodyPr/>
          <a:p>
            <a:fld id="{ECF23B46-4401-428C-89AF-8C825BC4010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4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42"/>
          </p:nvPr>
        </p:nvSpPr>
        <p:spPr/>
        <p:txBody>
          <a:bodyPr/>
          <a:p>
            <a:fld id="{8744BEA2-77AA-4DF7-BB6C-72F56E56BAA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4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25" name="PlaceHolder 3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45"/>
          </p:nvPr>
        </p:nvSpPr>
        <p:spPr/>
        <p:txBody>
          <a:bodyPr/>
          <a:p>
            <a:fld id="{B1E77B99-6CE5-43B3-A3CF-3347AA41FD9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4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64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65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66" name="PlaceHolder 5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48"/>
          </p:nvPr>
        </p:nvSpPr>
        <p:spPr/>
        <p:txBody>
          <a:bodyPr/>
          <a:p>
            <a:fld id="{E717D03F-D5A4-4719-A591-B7F6FF952DC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4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51"/>
          </p:nvPr>
        </p:nvSpPr>
        <p:spPr/>
        <p:txBody>
          <a:bodyPr/>
          <a:p>
            <a:fld id="{1D5C6ADC-0D60-46F8-AE2D-FCBE18ABBD4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5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54"/>
          </p:nvPr>
        </p:nvSpPr>
        <p:spPr/>
        <p:txBody>
          <a:bodyPr/>
          <a:p>
            <a:fld id="{B94113F9-557C-4D50-82A2-6E67A7BB52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5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57"/>
          </p:nvPr>
        </p:nvSpPr>
        <p:spPr/>
        <p:txBody>
          <a:bodyPr/>
          <a:p>
            <a:fld id="{D5D07E10-DA99-4766-A597-ABB0D3AB69A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5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04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5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60"/>
          </p:nvPr>
        </p:nvSpPr>
        <p:spPr/>
        <p:txBody>
          <a:bodyPr/>
          <a:p>
            <a:fld id="{6F2D22AD-82EA-48DD-934B-9D8019AF731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6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6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63"/>
          </p:nvPr>
        </p:nvSpPr>
        <p:spPr/>
        <p:txBody>
          <a:bodyPr/>
          <a:p>
            <a:fld id="{1259CC06-9305-49C5-8B50-F5926296776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6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6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66"/>
          </p:nvPr>
        </p:nvSpPr>
        <p:spPr/>
        <p:txBody>
          <a:bodyPr/>
          <a:p>
            <a:fld id="{3F0A1FCD-DCA3-4133-891B-6FA3E032B1A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6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4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020C897B-BB54-412D-865A-120226F2925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06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07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6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69"/>
          </p:nvPr>
        </p:nvSpPr>
        <p:spPr/>
        <p:txBody>
          <a:bodyPr/>
          <a:p>
            <a:fld id="{3277B048-0734-4005-AF15-80A6B86A479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7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45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46" name="PlaceHolder 4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7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72"/>
          </p:nvPr>
        </p:nvSpPr>
        <p:spPr/>
        <p:txBody>
          <a:bodyPr/>
          <a:p>
            <a:fld id="{8B7DB465-F526-4159-8E0E-C375AA54CC5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7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84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85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7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75"/>
          </p:nvPr>
        </p:nvSpPr>
        <p:spPr/>
        <p:txBody>
          <a:bodyPr/>
          <a:p>
            <a:fld id="{21C64DA9-12FA-4409-B655-7A04DF10FE6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7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7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78"/>
          </p:nvPr>
        </p:nvSpPr>
        <p:spPr/>
        <p:txBody>
          <a:bodyPr/>
          <a:p>
            <a:fld id="{B1ECE263-0F87-4D67-B8A9-8359AF56591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7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53" name="PlaceHolder 3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8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81"/>
          </p:nvPr>
        </p:nvSpPr>
        <p:spPr/>
        <p:txBody>
          <a:bodyPr/>
          <a:p>
            <a:fld id="{41464C6E-58CC-4505-A8D7-8C7CDE77DD1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8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92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93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94" name="PlaceHolder 5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8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84"/>
          </p:nvPr>
        </p:nvSpPr>
        <p:spPr/>
        <p:txBody>
          <a:bodyPr/>
          <a:p>
            <a:fld id="{9A927398-6A29-4DFD-A384-E159E9B5331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8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8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87"/>
          </p:nvPr>
        </p:nvSpPr>
        <p:spPr/>
        <p:txBody>
          <a:bodyPr/>
          <a:p>
            <a:fld id="{C8280C67-7E5B-43F9-9C8A-7516B69D312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8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8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90"/>
          </p:nvPr>
        </p:nvSpPr>
        <p:spPr/>
        <p:txBody>
          <a:bodyPr/>
          <a:p>
            <a:fld id="{01C14043-A73F-4625-84D8-8EDB6467DB4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9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9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93"/>
          </p:nvPr>
        </p:nvSpPr>
        <p:spPr/>
        <p:txBody>
          <a:bodyPr/>
          <a:p>
            <a:fld id="{A215E3AD-BC7C-4383-85F7-65DF919D7E1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9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32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9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96"/>
          </p:nvPr>
        </p:nvSpPr>
        <p:spPr/>
        <p:txBody>
          <a:bodyPr/>
          <a:p>
            <a:fld id="{1B238571-321F-4FA5-9BEE-73339E83B6F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9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A21E46F-EF4F-4B4D-80F4-2B90828A4B3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9"/>
          </p:nvPr>
        </p:nvSpPr>
        <p:spPr/>
        <p:txBody>
          <a:bodyPr/>
          <a:p>
            <a:fld id="{3B2D6C58-259B-40C0-AEA1-7C87095990C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9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99"/>
          </p:nvPr>
        </p:nvSpPr>
        <p:spPr/>
        <p:txBody>
          <a:bodyPr/>
          <a:p>
            <a:fld id="{636E3C60-CB01-450D-A3A8-B55D7A5C652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0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0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02"/>
          </p:nvPr>
        </p:nvSpPr>
        <p:spPr/>
        <p:txBody>
          <a:bodyPr/>
          <a:p>
            <a:fld id="{5A5D8D55-31BC-4AF1-B528-63DD39914EC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0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34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35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0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05"/>
          </p:nvPr>
        </p:nvSpPr>
        <p:spPr/>
        <p:txBody>
          <a:bodyPr/>
          <a:p>
            <a:fld id="{BCDFC4EE-75C1-421B-A434-08BFCE750D9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0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73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74" name="PlaceHolder 4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0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08"/>
          </p:nvPr>
        </p:nvSpPr>
        <p:spPr/>
        <p:txBody>
          <a:bodyPr/>
          <a:p>
            <a:fld id="{3D890BD3-527F-4560-B0A8-5CBDF3787CF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0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12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13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11"/>
          </p:nvPr>
        </p:nvSpPr>
        <p:spPr/>
        <p:txBody>
          <a:bodyPr/>
          <a:p>
            <a:fld id="{50D7F45B-4965-41FF-81FD-FED8E8A9EDF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2"/>
          </p:nvPr>
        </p:nvSpPr>
        <p:spPr/>
        <p:txBody>
          <a:bodyPr/>
          <a:p>
            <a:fld id="{0A9B5AE6-A073-4095-A435-DCDF74FAFE8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6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7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5"/>
          </p:nvPr>
        </p:nvSpPr>
        <p:spPr/>
        <p:txBody>
          <a:bodyPr/>
          <a:p>
            <a:fld id="{6DE1715C-D594-4FEF-ADF6-A1E2CE3490F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5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6" name="PlaceHolder 4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8"/>
          </p:nvPr>
        </p:nvSpPr>
        <p:spPr/>
        <p:txBody>
          <a:bodyPr/>
          <a:p>
            <a:fld id="{9625FF21-3DF9-4806-AEDA-B22C713B677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4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5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1"/>
          </p:nvPr>
        </p:nvSpPr>
        <p:spPr/>
        <p:txBody>
          <a:bodyPr/>
          <a:p>
            <a:fld id="{B8D405C2-D843-4628-9D0E-38BBE62B2AF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4"/>
          </p:nvPr>
        </p:nvSpPr>
        <p:spPr/>
        <p:txBody>
          <a:bodyPr/>
          <a:p>
            <a:fld id="{47832E84-3215-4078-8E99-2BD0F5FB7B9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3" name="PlaceHolder 3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7"/>
          </p:nvPr>
        </p:nvSpPr>
        <p:spPr/>
        <p:txBody>
          <a:bodyPr/>
          <a:p>
            <a:fld id="{9A5EF140-CF6D-49F0-A979-C4432575EC2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2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3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4" name="PlaceHolder 5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0"/>
          </p:nvPr>
        </p:nvSpPr>
        <p:spPr/>
        <p:txBody>
          <a:bodyPr/>
          <a:p>
            <a:fld id="{883A7CFD-2E90-4587-8D7D-60152FED858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8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3"/>
          </p:nvPr>
        </p:nvSpPr>
        <p:spPr/>
        <p:txBody>
          <a:bodyPr/>
          <a:p>
            <a:fld id="{371B8406-50E3-4D22-A8EC-C22D0E681DA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8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6"/>
          </p:nvPr>
        </p:nvSpPr>
        <p:spPr/>
        <p:txBody>
          <a:bodyPr/>
          <a:p>
            <a:fld id="{A6E5036C-54D1-4D6B-8CF3-80BF91062E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1EAFB60-CC27-4030-809F-6C6135FB20A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9"/>
          </p:nvPr>
        </p:nvSpPr>
        <p:spPr/>
        <p:txBody>
          <a:bodyPr/>
          <a:p>
            <a:fld id="{8C0CB7FB-081E-46AF-ADEB-0C5BE6DAB4D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2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2"/>
          </p:nvPr>
        </p:nvSpPr>
        <p:spPr/>
        <p:txBody>
          <a:bodyPr/>
          <a:p>
            <a:fld id="{EA0A528F-FF2C-4987-82AA-9578A4E0A92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5"/>
          </p:nvPr>
        </p:nvSpPr>
        <p:spPr/>
        <p:txBody>
          <a:bodyPr/>
          <a:p>
            <a:fld id="{93F84E49-9CBB-4286-9800-06C5A8AF062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8"/>
          </p:nvPr>
        </p:nvSpPr>
        <p:spPr/>
        <p:txBody>
          <a:bodyPr/>
          <a:p>
            <a:fld id="{A2CF75A6-54B3-4364-B771-CBFD0D11961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4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5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1"/>
          </p:nvPr>
        </p:nvSpPr>
        <p:spPr/>
        <p:txBody>
          <a:bodyPr/>
          <a:p>
            <a:fld id="{44724F33-C229-4AF3-BEAB-3A2789B616B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3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4" name="PlaceHolder 4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4"/>
          </p:nvPr>
        </p:nvSpPr>
        <p:spPr/>
        <p:txBody>
          <a:bodyPr/>
          <a:p>
            <a:fld id="{E2ABD29A-E0E2-4A6E-8F28-32678DFA382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2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3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7"/>
          </p:nvPr>
        </p:nvSpPr>
        <p:spPr/>
        <p:txBody>
          <a:bodyPr/>
          <a:p>
            <a:fld id="{FA767C1D-A361-4745-88FD-2C972C29037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0"/>
          </p:nvPr>
        </p:nvSpPr>
        <p:spPr/>
        <p:txBody>
          <a:bodyPr/>
          <a:p>
            <a:fld id="{9F9DF40B-1E9F-47AC-8FED-0C610D857FE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1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41" name="PlaceHolder 3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3"/>
          </p:nvPr>
        </p:nvSpPr>
        <p:spPr/>
        <p:txBody>
          <a:bodyPr/>
          <a:p>
            <a:fld id="{5D52419E-82F7-4DCC-8E86-F9C14BF5F13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1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0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1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2" name="PlaceHolder 5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6"/>
          </p:nvPr>
        </p:nvSpPr>
        <p:spPr/>
        <p:txBody>
          <a:bodyPr/>
          <a:p>
            <a:fld id="{3C47B704-D6A9-4CE8-8652-7390709791A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1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6558376-6E02-4564-B67D-F0B62A87319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9"/>
          </p:nvPr>
        </p:nvSpPr>
        <p:spPr/>
        <p:txBody>
          <a:bodyPr/>
          <a:p>
            <a:fld id="{DA520CD1-A002-42F2-9E44-608E7A5EF79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2"/>
          </p:nvPr>
        </p:nvSpPr>
        <p:spPr/>
        <p:txBody>
          <a:bodyPr/>
          <a:p>
            <a:fld id="{68B88295-56C1-4DBF-8C3C-BEB9DB0ED86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5"/>
          </p:nvPr>
        </p:nvSpPr>
        <p:spPr/>
        <p:txBody>
          <a:bodyPr/>
          <a:p>
            <a:fld id="{B96A5850-B762-44C5-A34B-10FA033BA80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0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2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8"/>
          </p:nvPr>
        </p:nvSpPr>
        <p:spPr/>
        <p:txBody>
          <a:bodyPr/>
          <a:p>
            <a:fld id="{7AAFD2E1-DD8B-4770-A9D1-EF45C33C24F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31"/>
          </p:nvPr>
        </p:nvSpPr>
        <p:spPr/>
        <p:txBody>
          <a:bodyPr/>
          <a:p>
            <a:fld id="{BC2142E5-A954-4EC0-B481-083F3CD0C63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4"/>
          </p:nvPr>
        </p:nvSpPr>
        <p:spPr/>
        <p:txBody>
          <a:bodyPr/>
          <a:p>
            <a:fld id="{B86917C5-42B9-429E-BA40-39B2E08F256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2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3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37"/>
          </p:nvPr>
        </p:nvSpPr>
        <p:spPr/>
        <p:txBody>
          <a:bodyPr/>
          <a:p>
            <a:fld id="{E0021991-68A5-4550-A2A3-A03A1AA81FF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61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62" name="PlaceHolder 4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0"/>
          </p:nvPr>
        </p:nvSpPr>
        <p:spPr/>
        <p:txBody>
          <a:bodyPr/>
          <a:p>
            <a:fld id="{AD85AD4D-0424-4F73-A22A-985BDF07345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4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0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1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3"/>
          </p:nvPr>
        </p:nvSpPr>
        <p:spPr/>
        <p:txBody>
          <a:bodyPr/>
          <a:p>
            <a:fld id="{18A0B21F-5314-46E1-8527-DBBF5B61499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4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6"/>
          </p:nvPr>
        </p:nvSpPr>
        <p:spPr/>
        <p:txBody>
          <a:bodyPr/>
          <a:p>
            <a:fld id="{CF727469-E726-40EF-B425-B38F4B80485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4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C64B000-FFBB-4129-AE6F-D6BC4CC28D9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69" name="PlaceHolder 3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9"/>
          </p:nvPr>
        </p:nvSpPr>
        <p:spPr/>
        <p:txBody>
          <a:bodyPr/>
          <a:p>
            <a:fld id="{2774200C-92B1-4A07-8E88-5AC9ECFD482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08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09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10" name="PlaceHolder 5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5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2"/>
          </p:nvPr>
        </p:nvSpPr>
        <p:spPr/>
        <p:txBody>
          <a:bodyPr/>
          <a:p>
            <a:fld id="{FFFE3B9C-3189-46AF-9DD3-8C1F9BB23B8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5"/>
          </p:nvPr>
        </p:nvSpPr>
        <p:spPr/>
        <p:txBody>
          <a:bodyPr/>
          <a:p>
            <a:fld id="{8A638C9A-A13F-459B-814A-B7A65F7972D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5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8"/>
          </p:nvPr>
        </p:nvSpPr>
        <p:spPr/>
        <p:txBody>
          <a:bodyPr/>
          <a:p>
            <a:fld id="{9F990B50-15DD-49F4-9321-699F3E36FD2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61"/>
          </p:nvPr>
        </p:nvSpPr>
        <p:spPr/>
        <p:txBody>
          <a:bodyPr/>
          <a:p>
            <a:fld id="{FF1BC0CE-5E48-4D3C-B312-046BF26F38B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8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64"/>
          </p:nvPr>
        </p:nvSpPr>
        <p:spPr/>
        <p:txBody>
          <a:bodyPr/>
          <a:p>
            <a:fld id="{42FB58F9-B983-4D15-999D-261576ABB43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67"/>
          </p:nvPr>
        </p:nvSpPr>
        <p:spPr/>
        <p:txBody>
          <a:bodyPr/>
          <a:p>
            <a:fld id="{6EB47437-1041-44D7-9DB2-7873668E1C2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0"/>
          </p:nvPr>
        </p:nvSpPr>
        <p:spPr/>
        <p:txBody>
          <a:bodyPr/>
          <a:p>
            <a:fld id="{D2DC59F2-5E42-49A3-B6A5-AF6302913C6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7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50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51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3"/>
          </p:nvPr>
        </p:nvSpPr>
        <p:spPr/>
        <p:txBody>
          <a:bodyPr/>
          <a:p>
            <a:fld id="{20F9A9EE-9B32-4A60-9381-15345BF1417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7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9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90" name="PlaceHolder 4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6"/>
          </p:nvPr>
        </p:nvSpPr>
        <p:spPr/>
        <p:txBody>
          <a:bodyPr/>
          <a:p>
            <a:fld id="{1F727A49-4DD9-41B4-9503-477704CED82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7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53542B05-2618-4048-AC2B-B148766DDE6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8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9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9"/>
          </p:nvPr>
        </p:nvSpPr>
        <p:spPr/>
        <p:txBody>
          <a:bodyPr/>
          <a:p>
            <a:fld id="{622E36A6-AE68-43F7-9EDD-1150ACE4256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8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2"/>
          </p:nvPr>
        </p:nvSpPr>
        <p:spPr/>
        <p:txBody>
          <a:bodyPr/>
          <a:p>
            <a:fld id="{15CA8F9B-F895-430A-B98D-24F222821C4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97" name="PlaceHolder 3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8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5"/>
          </p:nvPr>
        </p:nvSpPr>
        <p:spPr/>
        <p:txBody>
          <a:bodyPr/>
          <a:p>
            <a:fld id="{AB5AA421-08AB-4EF3-9F1C-A3ECFFEFF8D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36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37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38" name="PlaceHolder 5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8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8"/>
          </p:nvPr>
        </p:nvSpPr>
        <p:spPr/>
        <p:txBody>
          <a:bodyPr/>
          <a:p>
            <a:fld id="{78A39669-EECE-4C6B-9F16-BFFD84ACC92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8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91"/>
          </p:nvPr>
        </p:nvSpPr>
        <p:spPr/>
        <p:txBody>
          <a:bodyPr/>
          <a:p>
            <a:fld id="{5C16CCBF-21DA-4415-8F0C-1DA8CE6903B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94"/>
          </p:nvPr>
        </p:nvSpPr>
        <p:spPr/>
        <p:txBody>
          <a:bodyPr/>
          <a:p>
            <a:fld id="{F647E8D0-E583-41D7-B9C0-1F24DD86F54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97"/>
          </p:nvPr>
        </p:nvSpPr>
        <p:spPr/>
        <p:txBody>
          <a:bodyPr/>
          <a:p>
            <a:fld id="{A35019CA-E0BE-4EB7-B8B8-759FF08A316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76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0"/>
          </p:nvPr>
        </p:nvSpPr>
        <p:spPr/>
        <p:txBody>
          <a:bodyPr/>
          <a:p>
            <a:fld id="{68ED1B95-7F36-40A7-8BD5-266AB369119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0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3"/>
          </p:nvPr>
        </p:nvSpPr>
        <p:spPr/>
        <p:txBody>
          <a:bodyPr/>
          <a:p>
            <a:fld id="{4A3034B7-7EB7-42A3-AD69-B949C7CF598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0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6"/>
          </p:nvPr>
        </p:nvSpPr>
        <p:spPr/>
        <p:txBody>
          <a:bodyPr/>
          <a:p>
            <a:fld id="{816F9DAF-E320-47E9-8EAB-5187F9479DE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0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FE9384D7-5E4E-4F90-8A0E-014826AD324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8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9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9"/>
          </p:nvPr>
        </p:nvSpPr>
        <p:spPr/>
        <p:txBody>
          <a:bodyPr/>
          <a:p>
            <a:fld id="{101A47A4-CC9F-4545-AF3D-28A410CAFA3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17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18" name="PlaceHolder 4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2"/>
          </p:nvPr>
        </p:nvSpPr>
        <p:spPr/>
        <p:txBody>
          <a:bodyPr/>
          <a:p>
            <a:fld id="{E296C5B3-6752-442A-8EB0-26BE67A9817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56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57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5"/>
          </p:nvPr>
        </p:nvSpPr>
        <p:spPr/>
        <p:txBody>
          <a:bodyPr/>
          <a:p>
            <a:fld id="{486844AA-9C7E-4D8D-BD6B-786F5E15BC3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8"/>
          </p:nvPr>
        </p:nvSpPr>
        <p:spPr/>
        <p:txBody>
          <a:bodyPr/>
          <a:p>
            <a:fld id="{768CC047-BDC7-4BD8-A012-55C6AF66443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25" name="PlaceHolder 3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21"/>
          </p:nvPr>
        </p:nvSpPr>
        <p:spPr/>
        <p:txBody>
          <a:bodyPr/>
          <a:p>
            <a:fld id="{192A93A2-1C5B-4E12-AB96-52DE9EF9EE6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2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64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65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66" name="PlaceHolder 5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24"/>
          </p:nvPr>
        </p:nvSpPr>
        <p:spPr/>
        <p:txBody>
          <a:bodyPr/>
          <a:p>
            <a:fld id="{134646C6-C05F-43D3-8850-907CE1B20A6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2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27"/>
          </p:nvPr>
        </p:nvSpPr>
        <p:spPr/>
        <p:txBody>
          <a:bodyPr/>
          <a:p>
            <a:fld id="{0768BBA9-3659-4563-9781-02F7F26F0EA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0"/>
          </p:nvPr>
        </p:nvSpPr>
        <p:spPr/>
        <p:txBody>
          <a:bodyPr/>
          <a:p>
            <a:fld id="{4C4F7E09-5804-43F5-88A6-8C98881B7DD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3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3"/>
          </p:nvPr>
        </p:nvSpPr>
        <p:spPr/>
        <p:txBody>
          <a:bodyPr/>
          <a:p>
            <a:fld id="{B82AE761-F6CA-45A2-B7F1-024EC06496A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3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04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6"/>
          </p:nvPr>
        </p:nvSpPr>
        <p:spPr/>
        <p:txBody>
          <a:bodyPr/>
          <a:p>
            <a:fld id="{3DB0ED5A-57A9-467B-A3E1-16C48E4D6F8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3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12D350EB-42E2-47E5-9BA7-520CCC280FD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9"/>
          </p:nvPr>
        </p:nvSpPr>
        <p:spPr/>
        <p:txBody>
          <a:bodyPr/>
          <a:p>
            <a:fld id="{D57BA704-5AD3-4B03-A4CB-23FD3861656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2"/>
          </p:nvPr>
        </p:nvSpPr>
        <p:spPr/>
        <p:txBody>
          <a:bodyPr/>
          <a:p>
            <a:fld id="{EE42322C-6052-410F-90FB-E688164DE05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06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07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5"/>
          </p:nvPr>
        </p:nvSpPr>
        <p:spPr/>
        <p:txBody>
          <a:bodyPr/>
          <a:p>
            <a:fld id="{3309D614-B482-4193-9B8B-F3FF0BDA70D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45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46" name="PlaceHolder 4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8"/>
          </p:nvPr>
        </p:nvSpPr>
        <p:spPr/>
        <p:txBody>
          <a:bodyPr/>
          <a:p>
            <a:fld id="{59874AC3-5841-425D-AEC3-6A9ECC5F8A8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84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85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51"/>
          </p:nvPr>
        </p:nvSpPr>
        <p:spPr/>
        <p:txBody>
          <a:bodyPr/>
          <a:p>
            <a:fld id="{7A5486BE-83D8-4935-B0F9-2060E41CD7A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54"/>
          </p:nvPr>
        </p:nvSpPr>
        <p:spPr/>
        <p:txBody>
          <a:bodyPr/>
          <a:p>
            <a:fld id="{6F1AA698-E184-4A5A-8FB6-E6947ACE205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53" name="PlaceHolder 3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57"/>
          </p:nvPr>
        </p:nvSpPr>
        <p:spPr/>
        <p:txBody>
          <a:bodyPr/>
          <a:p>
            <a:fld id="{171BADDF-3077-4003-BB62-9CEB8FE1706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92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93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94" name="PlaceHolder 5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5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60"/>
          </p:nvPr>
        </p:nvSpPr>
        <p:spPr/>
        <p:txBody>
          <a:bodyPr/>
          <a:p>
            <a:fld id="{1A035BA1-355A-4E58-90AC-AE1D8F8073B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6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3"/>
          </p:nvPr>
        </p:nvSpPr>
        <p:spPr/>
        <p:txBody>
          <a:bodyPr/>
          <a:p>
            <a:fld id="{32CE15C6-7054-4086-BB57-193BA94DF03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6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6"/>
          </p:nvPr>
        </p:nvSpPr>
        <p:spPr/>
        <p:txBody>
          <a:bodyPr/>
          <a:p>
            <a:fld id="{CCBB0BAE-B9EF-4B89-9911-9E4DA107FC8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6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7A749F6D-B7D8-46B8-AC57-DE897279148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550" lnSpcReduction="1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9"/>
          </p:nvPr>
        </p:nvSpPr>
        <p:spPr/>
        <p:txBody>
          <a:bodyPr/>
          <a:p>
            <a:fld id="{96C77A94-456C-4598-9BAB-00905405758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32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7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2"/>
          </p:nvPr>
        </p:nvSpPr>
        <p:spPr/>
        <p:txBody>
          <a:bodyPr/>
          <a:p>
            <a:fld id="{6D4C3293-5E0C-4DE6-BC5F-A02169C7E4F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7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7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5"/>
          </p:nvPr>
        </p:nvSpPr>
        <p:spPr/>
        <p:txBody>
          <a:bodyPr/>
          <a:p>
            <a:fld id="{60E04FD5-3C8F-408C-9E30-BE58320F243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7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8"/>
          </p:nvPr>
        </p:nvSpPr>
        <p:spPr/>
        <p:txBody>
          <a:bodyPr/>
          <a:p>
            <a:fld id="{BB93E444-9B14-4547-A629-710C96481EB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34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35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81"/>
          </p:nvPr>
        </p:nvSpPr>
        <p:spPr/>
        <p:txBody>
          <a:bodyPr/>
          <a:p>
            <a:fld id="{96272CD9-3D81-4BE9-92CB-7866212808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42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73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74" name="PlaceHolder 4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84"/>
          </p:nvPr>
        </p:nvSpPr>
        <p:spPr/>
        <p:txBody>
          <a:bodyPr/>
          <a:p>
            <a:fld id="{42404F12-ADE7-4C21-A46B-8334FEF5DDD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12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13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87"/>
          </p:nvPr>
        </p:nvSpPr>
        <p:spPr/>
        <p:txBody>
          <a:bodyPr/>
          <a:p>
            <a:fld id="{630FC304-F1C1-4B86-9518-D1EA0D0F044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0"/>
          </p:nvPr>
        </p:nvSpPr>
        <p:spPr/>
        <p:txBody>
          <a:bodyPr/>
          <a:p>
            <a:fld id="{B4F5D02B-1CAD-4584-BE86-5D8CDB409C5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9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81" name="PlaceHolder 3"/>
          <p:cNvSpPr>
            <a:spLocks noGrp="1"/>
          </p:cNvSpPr>
          <p:nvPr>
            <p:ph/>
          </p:nvPr>
        </p:nvSpPr>
        <p:spPr>
          <a:xfrm>
            <a:off x="609480" y="2076840"/>
            <a:ext cx="261216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85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3"/>
          </p:nvPr>
        </p:nvSpPr>
        <p:spPr/>
        <p:txBody>
          <a:bodyPr/>
          <a:p>
            <a:fld id="{EB7FA076-F94C-40BF-8412-AF5054C28DC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9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20" name="PlaceHolder 3"/>
          <p:cNvSpPr>
            <a:spLocks noGrp="1"/>
          </p:cNvSpPr>
          <p:nvPr>
            <p:ph/>
          </p:nvPr>
        </p:nvSpPr>
        <p:spPr>
          <a:xfrm>
            <a:off x="1947960" y="160452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21" name="PlaceHolder 4"/>
          <p:cNvSpPr>
            <a:spLocks noGrp="1"/>
          </p:cNvSpPr>
          <p:nvPr>
            <p:ph/>
          </p:nvPr>
        </p:nvSpPr>
        <p:spPr>
          <a:xfrm>
            <a:off x="60948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22" name="PlaceHolder 5"/>
          <p:cNvSpPr>
            <a:spLocks noGrp="1"/>
          </p:cNvSpPr>
          <p:nvPr>
            <p:ph/>
          </p:nvPr>
        </p:nvSpPr>
        <p:spPr>
          <a:xfrm>
            <a:off x="1947960" y="2076840"/>
            <a:ext cx="1274400" cy="4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348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9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96"/>
          </p:nvPr>
        </p:nvSpPr>
        <p:spPr/>
        <p:txBody>
          <a:bodyPr/>
          <a:p>
            <a:fld id="{C06093F3-C2ED-479D-8536-C01C79F72CD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9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slideLayout" Target="../slideLayouts/slideLayout101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slideLayout" Target="../slideLayouts/slideLayout102.xml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slideLayout" Target="../slideLayouts/slideLayout103.xml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104.xml"/><Relationship Id="rId2" Type="http://schemas.openxmlformats.org/officeDocument/2006/relationships/slideLayout" Target="../slideLayouts/slideLayout104.xml"/>
</Relationships>
</file>

<file path=ppt/slideMasters/_rels/slideMaster105.xml.rels><?xml version="1.0" encoding="UTF-8"?>
<Relationships xmlns="http://schemas.openxmlformats.org/package/2006/relationships"><Relationship Id="rId1" Type="http://schemas.openxmlformats.org/officeDocument/2006/relationships/theme" Target="../theme/theme105.xml"/><Relationship Id="rId2" Type="http://schemas.openxmlformats.org/officeDocument/2006/relationships/slideLayout" Target="../slideLayouts/slideLayout105.xml"/>
</Relationships>
</file>

<file path=ppt/slideMasters/_rels/slideMaster106.xml.rels><?xml version="1.0" encoding="UTF-8"?>
<Relationships xmlns="http://schemas.openxmlformats.org/package/2006/relationships"><Relationship Id="rId1" Type="http://schemas.openxmlformats.org/officeDocument/2006/relationships/theme" Target="../theme/theme106.xml"/><Relationship Id="rId2" Type="http://schemas.openxmlformats.org/officeDocument/2006/relationships/slideLayout" Target="../slideLayouts/slideLayout106.xml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107.xml"/><Relationship Id="rId2" Type="http://schemas.openxmlformats.org/officeDocument/2006/relationships/slideLayout" Target="../slideLayouts/slideLayout107.xml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108.xml"/><Relationship Id="rId2" Type="http://schemas.openxmlformats.org/officeDocument/2006/relationships/slideLayout" Target="../slideLayouts/slideLayout108.xml"/>
</Relationships>
</file>

<file path=ppt/slideMasters/_rels/slideMaster109.xml.rels><?xml version="1.0" encoding="UTF-8"?>
<Relationships xmlns="http://schemas.openxmlformats.org/package/2006/relationships"><Relationship Id="rId1" Type="http://schemas.openxmlformats.org/officeDocument/2006/relationships/theme" Target="../theme/theme109.xml"/><Relationship Id="rId2" Type="http://schemas.openxmlformats.org/officeDocument/2006/relationships/slideLayout" Target="../slideLayouts/slideLayout109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10.xml.rels><?xml version="1.0" encoding="UTF-8"?>
<Relationships xmlns="http://schemas.openxmlformats.org/package/2006/relationships"><Relationship Id="rId1" Type="http://schemas.openxmlformats.org/officeDocument/2006/relationships/theme" Target="../theme/theme110.xml"/><Relationship Id="rId2" Type="http://schemas.openxmlformats.org/officeDocument/2006/relationships/slideLayout" Target="../slideLayouts/slideLayout110.xml"/>
</Relationships>
</file>

<file path=ppt/slideMasters/_rels/slideMaster111.xml.rels><?xml version="1.0" encoding="UTF-8"?>
<Relationships xmlns="http://schemas.openxmlformats.org/package/2006/relationships"><Relationship Id="rId1" Type="http://schemas.openxmlformats.org/officeDocument/2006/relationships/theme" Target="../theme/theme111.xml"/><Relationship Id="rId2" Type="http://schemas.openxmlformats.org/officeDocument/2006/relationships/slideLayout" Target="../slideLayouts/slideLayout111.xml"/>
</Relationships>
</file>

<file path=ppt/slideMasters/_rels/slideMaster112.xml.rels><?xml version="1.0" encoding="UTF-8"?>
<Relationships xmlns="http://schemas.openxmlformats.org/package/2006/relationships"><Relationship Id="rId1" Type="http://schemas.openxmlformats.org/officeDocument/2006/relationships/theme" Target="../theme/theme112.xml"/><Relationship Id="rId2" Type="http://schemas.openxmlformats.org/officeDocument/2006/relationships/slideLayout" Target="../slideLayouts/slideLayout112.xml"/>
</Relationships>
</file>

<file path=ppt/slideMasters/_rels/slideMaster113.xml.rels><?xml version="1.0" encoding="UTF-8"?>
<Relationships xmlns="http://schemas.openxmlformats.org/package/2006/relationships"><Relationship Id="rId1" Type="http://schemas.openxmlformats.org/officeDocument/2006/relationships/theme" Target="../theme/theme113.xml"/><Relationship Id="rId2" Type="http://schemas.openxmlformats.org/officeDocument/2006/relationships/slideLayout" Target="../slideLayouts/slideLayout113.xml"/>
</Relationships>
</file>

<file path=ppt/slideMasters/_rels/slideMaster114.xml.rels><?xml version="1.0" encoding="UTF-8"?>
<Relationships xmlns="http://schemas.openxmlformats.org/package/2006/relationships"><Relationship Id="rId1" Type="http://schemas.openxmlformats.org/officeDocument/2006/relationships/theme" Target="../theme/theme114.xml"/><Relationship Id="rId2" Type="http://schemas.openxmlformats.org/officeDocument/2006/relationships/slideLayout" Target="../slideLayouts/slideLayout114.xml"/>
</Relationships>
</file>

<file path=ppt/slideMasters/_rels/slideMaster115.xml.rels><?xml version="1.0" encoding="UTF-8"?>
<Relationships xmlns="http://schemas.openxmlformats.org/package/2006/relationships"><Relationship Id="rId1" Type="http://schemas.openxmlformats.org/officeDocument/2006/relationships/theme" Target="../theme/theme115.xml"/><Relationship Id="rId2" Type="http://schemas.openxmlformats.org/officeDocument/2006/relationships/slideLayout" Target="../slideLayouts/slideLayout115.xml"/>
</Relationships>
</file>

<file path=ppt/slideMasters/_rels/slideMaster116.xml.rels><?xml version="1.0" encoding="UTF-8"?>
<Relationships xmlns="http://schemas.openxmlformats.org/package/2006/relationships"><Relationship Id="rId1" Type="http://schemas.openxmlformats.org/officeDocument/2006/relationships/theme" Target="../theme/theme116.xml"/><Relationship Id="rId2" Type="http://schemas.openxmlformats.org/officeDocument/2006/relationships/slideLayout" Target="../slideLayouts/slideLayout116.xml"/>
</Relationships>
</file>

<file path=ppt/slideMasters/_rels/slideMaster117.xml.rels><?xml version="1.0" encoding="UTF-8"?>
<Relationships xmlns="http://schemas.openxmlformats.org/package/2006/relationships"><Relationship Id="rId1" Type="http://schemas.openxmlformats.org/officeDocument/2006/relationships/theme" Target="../theme/theme117.xml"/><Relationship Id="rId2" Type="http://schemas.openxmlformats.org/officeDocument/2006/relationships/slideLayout" Target="../slideLayouts/slideLayout117.xml"/>
</Relationships>
</file>

<file path=ppt/slideMasters/_rels/slideMaster118.xml.rels><?xml version="1.0" encoding="UTF-8"?>
<Relationships xmlns="http://schemas.openxmlformats.org/package/2006/relationships"><Relationship Id="rId1" Type="http://schemas.openxmlformats.org/officeDocument/2006/relationships/theme" Target="../theme/theme118.xml"/><Relationship Id="rId2" Type="http://schemas.openxmlformats.org/officeDocument/2006/relationships/slideLayout" Target="../slideLayouts/slideLayout118.xml"/>
</Relationships>
</file>

<file path=ppt/slideMasters/_rels/slideMaster119.xml.rels><?xml version="1.0" encoding="UTF-8"?>
<Relationships xmlns="http://schemas.openxmlformats.org/package/2006/relationships"><Relationship Id="rId1" Type="http://schemas.openxmlformats.org/officeDocument/2006/relationships/theme" Target="../theme/theme119.xml"/><Relationship Id="rId2" Type="http://schemas.openxmlformats.org/officeDocument/2006/relationships/slideLayout" Target="../slideLayouts/slideLayout119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20.xml.rels><?xml version="1.0" encoding="UTF-8"?>
<Relationships xmlns="http://schemas.openxmlformats.org/package/2006/relationships"><Relationship Id="rId1" Type="http://schemas.openxmlformats.org/officeDocument/2006/relationships/theme" Target="../theme/theme120.xml"/><Relationship Id="rId2" Type="http://schemas.openxmlformats.org/officeDocument/2006/relationships/slideLayout" Target="../slideLayouts/slideLayout120.xml"/>
</Relationships>
</file>

<file path=ppt/slideMasters/_rels/slideMaster121.xml.rels><?xml version="1.0" encoding="UTF-8"?>
<Relationships xmlns="http://schemas.openxmlformats.org/package/2006/relationships"><Relationship Id="rId1" Type="http://schemas.openxmlformats.org/officeDocument/2006/relationships/theme" Target="../theme/theme121.xml"/><Relationship Id="rId2" Type="http://schemas.openxmlformats.org/officeDocument/2006/relationships/slideLayout" Target="../slideLayouts/slideLayout121.xml"/>
</Relationships>
</file>

<file path=ppt/slideMasters/_rels/slideMaster122.xml.rels><?xml version="1.0" encoding="UTF-8"?>
<Relationships xmlns="http://schemas.openxmlformats.org/package/2006/relationships"><Relationship Id="rId1" Type="http://schemas.openxmlformats.org/officeDocument/2006/relationships/theme" Target="../theme/theme122.xml"/><Relationship Id="rId2" Type="http://schemas.openxmlformats.org/officeDocument/2006/relationships/slideLayout" Target="../slideLayouts/slideLayout122.xml"/>
</Relationships>
</file>

<file path=ppt/slideMasters/_rels/slideMaster123.xml.rels><?xml version="1.0" encoding="UTF-8"?>
<Relationships xmlns="http://schemas.openxmlformats.org/package/2006/relationships"><Relationship Id="rId1" Type="http://schemas.openxmlformats.org/officeDocument/2006/relationships/theme" Target="../theme/theme123.xml"/><Relationship Id="rId2" Type="http://schemas.openxmlformats.org/officeDocument/2006/relationships/slideLayout" Target="../slideLayouts/slideLayout123.xml"/>
</Relationships>
</file>

<file path=ppt/slideMasters/_rels/slideMaster124.xml.rels><?xml version="1.0" encoding="UTF-8"?>
<Relationships xmlns="http://schemas.openxmlformats.org/package/2006/relationships"><Relationship Id="rId1" Type="http://schemas.openxmlformats.org/officeDocument/2006/relationships/theme" Target="../theme/theme124.xml"/><Relationship Id="rId2" Type="http://schemas.openxmlformats.org/officeDocument/2006/relationships/slideLayout" Target="../slideLayouts/slideLayout124.xml"/>
</Relationships>
</file>

<file path=ppt/slideMasters/_rels/slideMaster125.xml.rels><?xml version="1.0" encoding="UTF-8"?>
<Relationships xmlns="http://schemas.openxmlformats.org/package/2006/relationships"><Relationship Id="rId1" Type="http://schemas.openxmlformats.org/officeDocument/2006/relationships/theme" Target="../theme/theme125.xml"/><Relationship Id="rId2" Type="http://schemas.openxmlformats.org/officeDocument/2006/relationships/slideLayout" Target="../slideLayouts/slideLayout125.xml"/>
</Relationships>
</file>

<file path=ppt/slideMasters/_rels/slideMaster126.xml.rels><?xml version="1.0" encoding="UTF-8"?>
<Relationships xmlns="http://schemas.openxmlformats.org/package/2006/relationships"><Relationship Id="rId1" Type="http://schemas.openxmlformats.org/officeDocument/2006/relationships/theme" Target="../theme/theme126.xml"/><Relationship Id="rId2" Type="http://schemas.openxmlformats.org/officeDocument/2006/relationships/slideLayout" Target="../slideLayouts/slideLayout126.xml"/>
</Relationships>
</file>

<file path=ppt/slideMasters/_rels/slideMaster127.xml.rels><?xml version="1.0" encoding="UTF-8"?>
<Relationships xmlns="http://schemas.openxmlformats.org/package/2006/relationships"><Relationship Id="rId1" Type="http://schemas.openxmlformats.org/officeDocument/2006/relationships/theme" Target="../theme/theme127.xml"/><Relationship Id="rId2" Type="http://schemas.openxmlformats.org/officeDocument/2006/relationships/slideLayout" Target="../slideLayouts/slideLayout127.xml"/>
</Relationships>
</file>

<file path=ppt/slideMasters/_rels/slideMaster128.xml.rels><?xml version="1.0" encoding="UTF-8"?>
<Relationships xmlns="http://schemas.openxmlformats.org/package/2006/relationships"><Relationship Id="rId1" Type="http://schemas.openxmlformats.org/officeDocument/2006/relationships/theme" Target="../theme/theme128.xml"/><Relationship Id="rId2" Type="http://schemas.openxmlformats.org/officeDocument/2006/relationships/slideLayout" Target="../slideLayouts/slideLayout128.xml"/>
</Relationships>
</file>

<file path=ppt/slideMasters/_rels/slideMaster129.xml.rels><?xml version="1.0" encoding="UTF-8"?>
<Relationships xmlns="http://schemas.openxmlformats.org/package/2006/relationships"><Relationship Id="rId1" Type="http://schemas.openxmlformats.org/officeDocument/2006/relationships/theme" Target="../theme/theme129.xml"/><Relationship Id="rId2" Type="http://schemas.openxmlformats.org/officeDocument/2006/relationships/slideLayout" Target="../slideLayouts/slideLayout129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30.xml.rels><?xml version="1.0" encoding="UTF-8"?>
<Relationships xmlns="http://schemas.openxmlformats.org/package/2006/relationships"><Relationship Id="rId1" Type="http://schemas.openxmlformats.org/officeDocument/2006/relationships/theme" Target="../theme/theme130.xml"/><Relationship Id="rId2" Type="http://schemas.openxmlformats.org/officeDocument/2006/relationships/slideLayout" Target="../slideLayouts/slideLayout130.xml"/>
</Relationships>
</file>

<file path=ppt/slideMasters/_rels/slideMaster131.xml.rels><?xml version="1.0" encoding="UTF-8"?>
<Relationships xmlns="http://schemas.openxmlformats.org/package/2006/relationships"><Relationship Id="rId1" Type="http://schemas.openxmlformats.org/officeDocument/2006/relationships/theme" Target="../theme/theme131.xml"/><Relationship Id="rId2" Type="http://schemas.openxmlformats.org/officeDocument/2006/relationships/slideLayout" Target="../slideLayouts/slideLayout131.xml"/>
</Relationships>
</file>

<file path=ppt/slideMasters/_rels/slideMaster132.xml.rels><?xml version="1.0" encoding="UTF-8"?>
<Relationships xmlns="http://schemas.openxmlformats.org/package/2006/relationships"><Relationship Id="rId1" Type="http://schemas.openxmlformats.org/officeDocument/2006/relationships/theme" Target="../theme/theme132.xml"/><Relationship Id="rId2" Type="http://schemas.openxmlformats.org/officeDocument/2006/relationships/slideLayout" Target="../slideLayouts/slideLayout132.xml"/>
</Relationships>
</file>

<file path=ppt/slideMasters/_rels/slideMaster133.xml.rels><?xml version="1.0" encoding="UTF-8"?>
<Relationships xmlns="http://schemas.openxmlformats.org/package/2006/relationships"><Relationship Id="rId1" Type="http://schemas.openxmlformats.org/officeDocument/2006/relationships/theme" Target="../theme/theme133.xml"/><Relationship Id="rId2" Type="http://schemas.openxmlformats.org/officeDocument/2006/relationships/slideLayout" Target="../slideLayouts/slideLayout133.xml"/>
</Relationships>
</file>

<file path=ppt/slideMasters/_rels/slideMaster134.xml.rels><?xml version="1.0" encoding="UTF-8"?>
<Relationships xmlns="http://schemas.openxmlformats.org/package/2006/relationships"><Relationship Id="rId1" Type="http://schemas.openxmlformats.org/officeDocument/2006/relationships/theme" Target="../theme/theme134.xml"/><Relationship Id="rId2" Type="http://schemas.openxmlformats.org/officeDocument/2006/relationships/slideLayout" Target="../slideLayouts/slideLayout134.xml"/>
</Relationships>
</file>

<file path=ppt/slideMasters/_rels/slideMaster135.xml.rels><?xml version="1.0" encoding="UTF-8"?>
<Relationships xmlns="http://schemas.openxmlformats.org/package/2006/relationships"><Relationship Id="rId1" Type="http://schemas.openxmlformats.org/officeDocument/2006/relationships/theme" Target="../theme/theme135.xml"/><Relationship Id="rId2" Type="http://schemas.openxmlformats.org/officeDocument/2006/relationships/slideLayout" Target="../slideLayouts/slideLayout135.xml"/>
</Relationships>
</file>

<file path=ppt/slideMasters/_rels/slideMaster136.xml.rels><?xml version="1.0" encoding="UTF-8"?>
<Relationships xmlns="http://schemas.openxmlformats.org/package/2006/relationships"><Relationship Id="rId1" Type="http://schemas.openxmlformats.org/officeDocument/2006/relationships/theme" Target="../theme/theme136.xml"/><Relationship Id="rId2" Type="http://schemas.openxmlformats.org/officeDocument/2006/relationships/slideLayout" Target="../slideLayouts/slideLayout136.xml"/>
</Relationships>
</file>

<file path=ppt/slideMasters/_rels/slideMaster137.xml.rels><?xml version="1.0" encoding="UTF-8"?>
<Relationships xmlns="http://schemas.openxmlformats.org/package/2006/relationships"><Relationship Id="rId1" Type="http://schemas.openxmlformats.org/officeDocument/2006/relationships/theme" Target="../theme/theme137.xml"/><Relationship Id="rId2" Type="http://schemas.openxmlformats.org/officeDocument/2006/relationships/slideLayout" Target="../slideLayouts/slideLayout137.xml"/>
</Relationships>
</file>

<file path=ppt/slideMasters/_rels/slideMaster138.xml.rels><?xml version="1.0" encoding="UTF-8"?>
<Relationships xmlns="http://schemas.openxmlformats.org/package/2006/relationships"><Relationship Id="rId1" Type="http://schemas.openxmlformats.org/officeDocument/2006/relationships/theme" Target="../theme/theme138.xml"/><Relationship Id="rId2" Type="http://schemas.openxmlformats.org/officeDocument/2006/relationships/slideLayout" Target="../slideLayouts/slideLayout138.xml"/>
</Relationships>
</file>

<file path=ppt/slideMasters/_rels/slideMaster139.xml.rels><?xml version="1.0" encoding="UTF-8"?>
<Relationships xmlns="http://schemas.openxmlformats.org/package/2006/relationships"><Relationship Id="rId1" Type="http://schemas.openxmlformats.org/officeDocument/2006/relationships/theme" Target="../theme/theme139.xml"/><Relationship Id="rId2" Type="http://schemas.openxmlformats.org/officeDocument/2006/relationships/slideLayout" Target="../slideLayouts/slideLayout139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40.xml.rels><?xml version="1.0" encoding="UTF-8"?>
<Relationships xmlns="http://schemas.openxmlformats.org/package/2006/relationships"><Relationship Id="rId1" Type="http://schemas.openxmlformats.org/officeDocument/2006/relationships/theme" Target="../theme/theme140.xml"/><Relationship Id="rId2" Type="http://schemas.openxmlformats.org/officeDocument/2006/relationships/slideLayout" Target="../slideLayouts/slideLayout140.xml"/>
</Relationships>
</file>

<file path=ppt/slideMasters/_rels/slideMaster141.xml.rels><?xml version="1.0" encoding="UTF-8"?>
<Relationships xmlns="http://schemas.openxmlformats.org/package/2006/relationships"><Relationship Id="rId1" Type="http://schemas.openxmlformats.org/officeDocument/2006/relationships/theme" Target="../theme/theme141.xml"/><Relationship Id="rId2" Type="http://schemas.openxmlformats.org/officeDocument/2006/relationships/slideLayout" Target="../slideLayouts/slideLayout141.xml"/>
</Relationships>
</file>

<file path=ppt/slideMasters/_rels/slideMaster142.xml.rels><?xml version="1.0" encoding="UTF-8"?>
<Relationships xmlns="http://schemas.openxmlformats.org/package/2006/relationships"><Relationship Id="rId1" Type="http://schemas.openxmlformats.org/officeDocument/2006/relationships/theme" Target="../theme/theme142.xml"/><Relationship Id="rId2" Type="http://schemas.openxmlformats.org/officeDocument/2006/relationships/slideLayout" Target="../slideLayouts/slideLayout142.xml"/>
</Relationships>
</file>

<file path=ppt/slideMasters/_rels/slideMaster143.xml.rels><?xml version="1.0" encoding="UTF-8"?>
<Relationships xmlns="http://schemas.openxmlformats.org/package/2006/relationships"><Relationship Id="rId1" Type="http://schemas.openxmlformats.org/officeDocument/2006/relationships/theme" Target="../theme/theme143.xml"/><Relationship Id="rId2" Type="http://schemas.openxmlformats.org/officeDocument/2006/relationships/slideLayout" Target="../slideLayouts/slideLayout143.xml"/>
</Relationships>
</file>

<file path=ppt/slideMasters/_rels/slideMaster144.xml.rels><?xml version="1.0" encoding="UTF-8"?>
<Relationships xmlns="http://schemas.openxmlformats.org/package/2006/relationships"><Relationship Id="rId1" Type="http://schemas.openxmlformats.org/officeDocument/2006/relationships/theme" Target="../theme/theme144.xml"/><Relationship Id="rId2" Type="http://schemas.openxmlformats.org/officeDocument/2006/relationships/slideLayout" Target="../slideLayouts/slideLayout144.xml"/>
</Relationships>
</file>

<file path=ppt/slideMasters/_rels/slideMaster145.xml.rels><?xml version="1.0" encoding="UTF-8"?>
<Relationships xmlns="http://schemas.openxmlformats.org/package/2006/relationships"><Relationship Id="rId1" Type="http://schemas.openxmlformats.org/officeDocument/2006/relationships/theme" Target="../theme/theme145.xml"/><Relationship Id="rId2" Type="http://schemas.openxmlformats.org/officeDocument/2006/relationships/slideLayout" Target="../slideLayouts/slideLayout145.xml"/>
</Relationships>
</file>

<file path=ppt/slideMasters/_rels/slideMaster146.xml.rels><?xml version="1.0" encoding="UTF-8"?>
<Relationships xmlns="http://schemas.openxmlformats.org/package/2006/relationships"><Relationship Id="rId1" Type="http://schemas.openxmlformats.org/officeDocument/2006/relationships/theme" Target="../theme/theme146.xml"/><Relationship Id="rId2" Type="http://schemas.openxmlformats.org/officeDocument/2006/relationships/slideLayout" Target="../slideLayouts/slideLayout146.xml"/>
</Relationships>
</file>

<file path=ppt/slideMasters/_rels/slideMaster147.xml.rels><?xml version="1.0" encoding="UTF-8"?>
<Relationships xmlns="http://schemas.openxmlformats.org/package/2006/relationships"><Relationship Id="rId1" Type="http://schemas.openxmlformats.org/officeDocument/2006/relationships/theme" Target="../theme/theme147.xml"/><Relationship Id="rId2" Type="http://schemas.openxmlformats.org/officeDocument/2006/relationships/slideLayout" Target="../slideLayouts/slideLayout147.xml"/>
</Relationships>
</file>

<file path=ppt/slideMasters/_rels/slideMaster148.xml.rels><?xml version="1.0" encoding="UTF-8"?>
<Relationships xmlns="http://schemas.openxmlformats.org/package/2006/relationships"><Relationship Id="rId1" Type="http://schemas.openxmlformats.org/officeDocument/2006/relationships/theme" Target="../theme/theme148.xml"/><Relationship Id="rId2" Type="http://schemas.openxmlformats.org/officeDocument/2006/relationships/slideLayout" Target="../slideLayouts/slideLayout148.xml"/>
</Relationships>
</file>

<file path=ppt/slideMasters/_rels/slideMaster149.xml.rels><?xml version="1.0" encoding="UTF-8"?>
<Relationships xmlns="http://schemas.openxmlformats.org/package/2006/relationships"><Relationship Id="rId1" Type="http://schemas.openxmlformats.org/officeDocument/2006/relationships/theme" Target="../theme/theme149.xml"/><Relationship Id="rId2" Type="http://schemas.openxmlformats.org/officeDocument/2006/relationships/slideLayout" Target="../slideLayouts/slideLayout149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50.xml.rels><?xml version="1.0" encoding="UTF-8"?>
<Relationships xmlns="http://schemas.openxmlformats.org/package/2006/relationships"><Relationship Id="rId1" Type="http://schemas.openxmlformats.org/officeDocument/2006/relationships/theme" Target="../theme/theme150.xml"/><Relationship Id="rId2" Type="http://schemas.openxmlformats.org/officeDocument/2006/relationships/slideLayout" Target="../slideLayouts/slideLayout150.xml"/>
</Relationships>
</file>

<file path=ppt/slideMasters/_rels/slideMaster151.xml.rels><?xml version="1.0" encoding="UTF-8"?>
<Relationships xmlns="http://schemas.openxmlformats.org/package/2006/relationships"><Relationship Id="rId1" Type="http://schemas.openxmlformats.org/officeDocument/2006/relationships/theme" Target="../theme/theme151.xml"/><Relationship Id="rId2" Type="http://schemas.openxmlformats.org/officeDocument/2006/relationships/slideLayout" Target="../slideLayouts/slideLayout151.xml"/>
</Relationships>
</file>

<file path=ppt/slideMasters/_rels/slideMaster152.xml.rels><?xml version="1.0" encoding="UTF-8"?>
<Relationships xmlns="http://schemas.openxmlformats.org/package/2006/relationships"><Relationship Id="rId1" Type="http://schemas.openxmlformats.org/officeDocument/2006/relationships/theme" Target="../theme/theme152.xml"/><Relationship Id="rId2" Type="http://schemas.openxmlformats.org/officeDocument/2006/relationships/slideLayout" Target="../slideLayouts/slideLayout152.xml"/>
</Relationships>
</file>

<file path=ppt/slideMasters/_rels/slideMaster153.xml.rels><?xml version="1.0" encoding="UTF-8"?>
<Relationships xmlns="http://schemas.openxmlformats.org/package/2006/relationships"><Relationship Id="rId1" Type="http://schemas.openxmlformats.org/officeDocument/2006/relationships/theme" Target="../theme/theme153.xml"/><Relationship Id="rId2" Type="http://schemas.openxmlformats.org/officeDocument/2006/relationships/slideLayout" Target="../slideLayouts/slideLayout153.xml"/>
</Relationships>
</file>

<file path=ppt/slideMasters/_rels/slideMaster154.xml.rels><?xml version="1.0" encoding="UTF-8"?>
<Relationships xmlns="http://schemas.openxmlformats.org/package/2006/relationships"><Relationship Id="rId1" Type="http://schemas.openxmlformats.org/officeDocument/2006/relationships/theme" Target="../theme/theme154.xml"/><Relationship Id="rId2" Type="http://schemas.openxmlformats.org/officeDocument/2006/relationships/slideLayout" Target="../slideLayouts/slideLayout154.xml"/>
</Relationships>
</file>

<file path=ppt/slideMasters/_rels/slideMaster155.xml.rels><?xml version="1.0" encoding="UTF-8"?>
<Relationships xmlns="http://schemas.openxmlformats.org/package/2006/relationships"><Relationship Id="rId1" Type="http://schemas.openxmlformats.org/officeDocument/2006/relationships/theme" Target="../theme/theme155.xml"/><Relationship Id="rId2" Type="http://schemas.openxmlformats.org/officeDocument/2006/relationships/slideLayout" Target="../slideLayouts/slideLayout155.xml"/>
</Relationships>
</file>

<file path=ppt/slideMasters/_rels/slideMaster156.xml.rels><?xml version="1.0" encoding="UTF-8"?>
<Relationships xmlns="http://schemas.openxmlformats.org/package/2006/relationships"><Relationship Id="rId1" Type="http://schemas.openxmlformats.org/officeDocument/2006/relationships/theme" Target="../theme/theme156.xml"/><Relationship Id="rId2" Type="http://schemas.openxmlformats.org/officeDocument/2006/relationships/slideLayout" Target="../slideLayouts/slideLayout156.xml"/>
</Relationships>
</file>

<file path=ppt/slideMasters/_rels/slideMaster157.xml.rels><?xml version="1.0" encoding="UTF-8"?>
<Relationships xmlns="http://schemas.openxmlformats.org/package/2006/relationships"><Relationship Id="rId1" Type="http://schemas.openxmlformats.org/officeDocument/2006/relationships/theme" Target="../theme/theme157.xml"/><Relationship Id="rId2" Type="http://schemas.openxmlformats.org/officeDocument/2006/relationships/slideLayout" Target="../slideLayouts/slideLayout157.xml"/>
</Relationships>
</file>

<file path=ppt/slideMasters/_rels/slideMaster158.xml.rels><?xml version="1.0" encoding="UTF-8"?>
<Relationships xmlns="http://schemas.openxmlformats.org/package/2006/relationships"><Relationship Id="rId1" Type="http://schemas.openxmlformats.org/officeDocument/2006/relationships/theme" Target="../theme/theme158.xml"/><Relationship Id="rId2" Type="http://schemas.openxmlformats.org/officeDocument/2006/relationships/slideLayout" Target="../slideLayouts/slideLayout158.xml"/>
</Relationships>
</file>

<file path=ppt/slideMasters/_rels/slideMaster159.xml.rels><?xml version="1.0" encoding="UTF-8"?>
<Relationships xmlns="http://schemas.openxmlformats.org/package/2006/relationships"><Relationship Id="rId1" Type="http://schemas.openxmlformats.org/officeDocument/2006/relationships/theme" Target="../theme/theme159.xml"/><Relationship Id="rId2" Type="http://schemas.openxmlformats.org/officeDocument/2006/relationships/slideLayout" Target="../slideLayouts/slideLayout159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60.xml.rels><?xml version="1.0" encoding="UTF-8"?>
<Relationships xmlns="http://schemas.openxmlformats.org/package/2006/relationships"><Relationship Id="rId1" Type="http://schemas.openxmlformats.org/officeDocument/2006/relationships/theme" Target="../theme/theme160.xml"/><Relationship Id="rId2" Type="http://schemas.openxmlformats.org/officeDocument/2006/relationships/slideLayout" Target="../slideLayouts/slideLayout160.xml"/>
</Relationships>
</file>

<file path=ppt/slideMasters/_rels/slideMaster161.xml.rels><?xml version="1.0" encoding="UTF-8"?>
<Relationships xmlns="http://schemas.openxmlformats.org/package/2006/relationships"><Relationship Id="rId1" Type="http://schemas.openxmlformats.org/officeDocument/2006/relationships/theme" Target="../theme/theme161.xml"/><Relationship Id="rId2" Type="http://schemas.openxmlformats.org/officeDocument/2006/relationships/slideLayout" Target="../slideLayouts/slideLayout161.xml"/>
</Relationships>
</file>

<file path=ppt/slideMasters/_rels/slideMaster162.xml.rels><?xml version="1.0" encoding="UTF-8"?>
<Relationships xmlns="http://schemas.openxmlformats.org/package/2006/relationships"><Relationship Id="rId1" Type="http://schemas.openxmlformats.org/officeDocument/2006/relationships/theme" Target="../theme/theme162.xml"/><Relationship Id="rId2" Type="http://schemas.openxmlformats.org/officeDocument/2006/relationships/slideLayout" Target="../slideLayouts/slideLayout162.xml"/>
</Relationships>
</file>

<file path=ppt/slideMasters/_rels/slideMaster163.xml.rels><?xml version="1.0" encoding="UTF-8"?>
<Relationships xmlns="http://schemas.openxmlformats.org/package/2006/relationships"><Relationship Id="rId1" Type="http://schemas.openxmlformats.org/officeDocument/2006/relationships/theme" Target="../theme/theme163.xml"/><Relationship Id="rId2" Type="http://schemas.openxmlformats.org/officeDocument/2006/relationships/slideLayout" Target="../slideLayouts/slideLayout163.xml"/>
</Relationships>
</file>

<file path=ppt/slideMasters/_rels/slideMaster164.xml.rels><?xml version="1.0" encoding="UTF-8"?>
<Relationships xmlns="http://schemas.openxmlformats.org/package/2006/relationships"><Relationship Id="rId1" Type="http://schemas.openxmlformats.org/officeDocument/2006/relationships/theme" Target="../theme/theme164.xml"/><Relationship Id="rId2" Type="http://schemas.openxmlformats.org/officeDocument/2006/relationships/slideLayout" Target="../slideLayouts/slideLayout164.xml"/>
</Relationships>
</file>

<file path=ppt/slideMasters/_rels/slideMaster165.xml.rels><?xml version="1.0" encoding="UTF-8"?>
<Relationships xmlns="http://schemas.openxmlformats.org/package/2006/relationships"><Relationship Id="rId1" Type="http://schemas.openxmlformats.org/officeDocument/2006/relationships/theme" Target="../theme/theme165.xml"/><Relationship Id="rId2" Type="http://schemas.openxmlformats.org/officeDocument/2006/relationships/slideLayout" Target="../slideLayouts/slideLayout165.xml"/>
</Relationships>
</file>

<file path=ppt/slideMasters/_rels/slideMaster166.xml.rels><?xml version="1.0" encoding="UTF-8"?>
<Relationships xmlns="http://schemas.openxmlformats.org/package/2006/relationships"><Relationship Id="rId1" Type="http://schemas.openxmlformats.org/officeDocument/2006/relationships/theme" Target="../theme/theme166.xml"/><Relationship Id="rId2" Type="http://schemas.openxmlformats.org/officeDocument/2006/relationships/slideLayout" Target="../slideLayouts/slideLayout166.xml"/>
</Relationships>
</file>

<file path=ppt/slideMasters/_rels/slideMaster167.xml.rels><?xml version="1.0" encoding="UTF-8"?>
<Relationships xmlns="http://schemas.openxmlformats.org/package/2006/relationships"><Relationship Id="rId1" Type="http://schemas.openxmlformats.org/officeDocument/2006/relationships/theme" Target="../theme/theme167.xml"/><Relationship Id="rId2" Type="http://schemas.openxmlformats.org/officeDocument/2006/relationships/slideLayout" Target="../slideLayouts/slideLayout167.xml"/>
</Relationships>
</file>

<file path=ppt/slideMasters/_rels/slideMaster168.xml.rels><?xml version="1.0" encoding="UTF-8"?>
<Relationships xmlns="http://schemas.openxmlformats.org/package/2006/relationships"><Relationship Id="rId1" Type="http://schemas.openxmlformats.org/officeDocument/2006/relationships/theme" Target="../theme/theme168.xml"/><Relationship Id="rId2" Type="http://schemas.openxmlformats.org/officeDocument/2006/relationships/slideLayout" Target="../slideLayouts/slideLayout168.xml"/>
</Relationships>
</file>

<file path=ppt/slideMasters/_rels/slideMaster169.xml.rels><?xml version="1.0" encoding="UTF-8"?>
<Relationships xmlns="http://schemas.openxmlformats.org/package/2006/relationships"><Relationship Id="rId1" Type="http://schemas.openxmlformats.org/officeDocument/2006/relationships/theme" Target="../theme/theme169.xml"/><Relationship Id="rId2" Type="http://schemas.openxmlformats.org/officeDocument/2006/relationships/slideLayout" Target="../slideLayouts/slideLayout169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70.xml.rels><?xml version="1.0" encoding="UTF-8"?>
<Relationships xmlns="http://schemas.openxmlformats.org/package/2006/relationships"><Relationship Id="rId1" Type="http://schemas.openxmlformats.org/officeDocument/2006/relationships/theme" Target="../theme/theme170.xml"/><Relationship Id="rId2" Type="http://schemas.openxmlformats.org/officeDocument/2006/relationships/slideLayout" Target="../slideLayouts/slideLayout170.xml"/>
</Relationships>
</file>

<file path=ppt/slideMasters/_rels/slideMaster171.xml.rels><?xml version="1.0" encoding="UTF-8"?>
<Relationships xmlns="http://schemas.openxmlformats.org/package/2006/relationships"><Relationship Id="rId1" Type="http://schemas.openxmlformats.org/officeDocument/2006/relationships/theme" Target="../theme/theme171.xml"/><Relationship Id="rId2" Type="http://schemas.openxmlformats.org/officeDocument/2006/relationships/slideLayout" Target="../slideLayouts/slideLayout171.xml"/>
</Relationships>
</file>

<file path=ppt/slideMasters/_rels/slideMaster172.xml.rels><?xml version="1.0" encoding="UTF-8"?>
<Relationships xmlns="http://schemas.openxmlformats.org/package/2006/relationships"><Relationship Id="rId1" Type="http://schemas.openxmlformats.org/officeDocument/2006/relationships/theme" Target="../theme/theme172.xml"/><Relationship Id="rId2" Type="http://schemas.openxmlformats.org/officeDocument/2006/relationships/slideLayout" Target="../slideLayouts/slideLayout172.xml"/>
</Relationships>
</file>

<file path=ppt/slideMasters/_rels/slideMaster173.xml.rels><?xml version="1.0" encoding="UTF-8"?>
<Relationships xmlns="http://schemas.openxmlformats.org/package/2006/relationships"><Relationship Id="rId1" Type="http://schemas.openxmlformats.org/officeDocument/2006/relationships/theme" Target="../theme/theme173.xml"/><Relationship Id="rId2" Type="http://schemas.openxmlformats.org/officeDocument/2006/relationships/slideLayout" Target="../slideLayouts/slideLayout173.xml"/>
</Relationships>
</file>

<file path=ppt/slideMasters/_rels/slideMaster174.xml.rels><?xml version="1.0" encoding="UTF-8"?>
<Relationships xmlns="http://schemas.openxmlformats.org/package/2006/relationships"><Relationship Id="rId1" Type="http://schemas.openxmlformats.org/officeDocument/2006/relationships/theme" Target="../theme/theme174.xml"/><Relationship Id="rId2" Type="http://schemas.openxmlformats.org/officeDocument/2006/relationships/slideLayout" Target="../slideLayouts/slideLayout174.xml"/>
</Relationships>
</file>

<file path=ppt/slideMasters/_rels/slideMaster175.xml.rels><?xml version="1.0" encoding="UTF-8"?>
<Relationships xmlns="http://schemas.openxmlformats.org/package/2006/relationships"><Relationship Id="rId1" Type="http://schemas.openxmlformats.org/officeDocument/2006/relationships/theme" Target="../theme/theme175.xml"/><Relationship Id="rId2" Type="http://schemas.openxmlformats.org/officeDocument/2006/relationships/slideLayout" Target="../slideLayouts/slideLayout175.xml"/>
</Relationships>
</file>

<file path=ppt/slideMasters/_rels/slideMaster176.xml.rels><?xml version="1.0" encoding="UTF-8"?>
<Relationships xmlns="http://schemas.openxmlformats.org/package/2006/relationships"><Relationship Id="rId1" Type="http://schemas.openxmlformats.org/officeDocument/2006/relationships/theme" Target="../theme/theme176.xml"/><Relationship Id="rId2" Type="http://schemas.openxmlformats.org/officeDocument/2006/relationships/slideLayout" Target="../slideLayouts/slideLayout176.xml"/>
</Relationships>
</file>

<file path=ppt/slideMasters/_rels/slideMaster177.xml.rels><?xml version="1.0" encoding="UTF-8"?>
<Relationships xmlns="http://schemas.openxmlformats.org/package/2006/relationships"><Relationship Id="rId1" Type="http://schemas.openxmlformats.org/officeDocument/2006/relationships/theme" Target="../theme/theme177.xml"/><Relationship Id="rId2" Type="http://schemas.openxmlformats.org/officeDocument/2006/relationships/slideLayout" Target="../slideLayouts/slideLayout177.xml"/>
</Relationships>
</file>

<file path=ppt/slideMasters/_rels/slideMaster178.xml.rels><?xml version="1.0" encoding="UTF-8"?>
<Relationships xmlns="http://schemas.openxmlformats.org/package/2006/relationships"><Relationship Id="rId1" Type="http://schemas.openxmlformats.org/officeDocument/2006/relationships/theme" Target="../theme/theme178.xml"/><Relationship Id="rId2" Type="http://schemas.openxmlformats.org/officeDocument/2006/relationships/slideLayout" Target="../slideLayouts/slideLayout178.xml"/>
</Relationships>
</file>

<file path=ppt/slideMasters/_rels/slideMaster179.xml.rels><?xml version="1.0" encoding="UTF-8"?>
<Relationships xmlns="http://schemas.openxmlformats.org/package/2006/relationships"><Relationship Id="rId1" Type="http://schemas.openxmlformats.org/officeDocument/2006/relationships/theme" Target="../theme/theme179.xml"/><Relationship Id="rId2" Type="http://schemas.openxmlformats.org/officeDocument/2006/relationships/slideLayout" Target="../slideLayouts/slideLayout179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80.xml.rels><?xml version="1.0" encoding="UTF-8"?>
<Relationships xmlns="http://schemas.openxmlformats.org/package/2006/relationships"><Relationship Id="rId1" Type="http://schemas.openxmlformats.org/officeDocument/2006/relationships/theme" Target="../theme/theme180.xml"/><Relationship Id="rId2" Type="http://schemas.openxmlformats.org/officeDocument/2006/relationships/slideLayout" Target="../slideLayouts/slideLayout180.xml"/>
</Relationships>
</file>

<file path=ppt/slideMasters/_rels/slideMaster181.xml.rels><?xml version="1.0" encoding="UTF-8"?>
<Relationships xmlns="http://schemas.openxmlformats.org/package/2006/relationships"><Relationship Id="rId1" Type="http://schemas.openxmlformats.org/officeDocument/2006/relationships/theme" Target="../theme/theme181.xml"/><Relationship Id="rId2" Type="http://schemas.openxmlformats.org/officeDocument/2006/relationships/slideLayout" Target="../slideLayouts/slideLayout181.xml"/>
</Relationships>
</file>

<file path=ppt/slideMasters/_rels/slideMaster182.xml.rels><?xml version="1.0" encoding="UTF-8"?>
<Relationships xmlns="http://schemas.openxmlformats.org/package/2006/relationships"><Relationship Id="rId1" Type="http://schemas.openxmlformats.org/officeDocument/2006/relationships/theme" Target="../theme/theme182.xml"/><Relationship Id="rId2" Type="http://schemas.openxmlformats.org/officeDocument/2006/relationships/slideLayout" Target="../slideLayouts/slideLayout182.xml"/>
</Relationships>
</file>

<file path=ppt/slideMasters/_rels/slideMaster183.xml.rels><?xml version="1.0" encoding="UTF-8"?>
<Relationships xmlns="http://schemas.openxmlformats.org/package/2006/relationships"><Relationship Id="rId1" Type="http://schemas.openxmlformats.org/officeDocument/2006/relationships/theme" Target="../theme/theme183.xml"/><Relationship Id="rId2" Type="http://schemas.openxmlformats.org/officeDocument/2006/relationships/slideLayout" Target="../slideLayouts/slideLayout183.xml"/>
</Relationships>
</file>

<file path=ppt/slideMasters/_rels/slideMaster184.xml.rels><?xml version="1.0" encoding="UTF-8"?>
<Relationships xmlns="http://schemas.openxmlformats.org/package/2006/relationships"><Relationship Id="rId1" Type="http://schemas.openxmlformats.org/officeDocument/2006/relationships/theme" Target="../theme/theme184.xml"/><Relationship Id="rId2" Type="http://schemas.openxmlformats.org/officeDocument/2006/relationships/slideLayout" Target="../slideLayouts/slideLayout184.xml"/>
</Relationships>
</file>

<file path=ppt/slideMasters/_rels/slideMaster185.xml.rels><?xml version="1.0" encoding="UTF-8"?>
<Relationships xmlns="http://schemas.openxmlformats.org/package/2006/relationships"><Relationship Id="rId1" Type="http://schemas.openxmlformats.org/officeDocument/2006/relationships/theme" Target="../theme/theme185.xml"/><Relationship Id="rId2" Type="http://schemas.openxmlformats.org/officeDocument/2006/relationships/slideLayout" Target="../slideLayouts/slideLayout185.xml"/>
</Relationships>
</file>

<file path=ppt/slideMasters/_rels/slideMaster186.xml.rels><?xml version="1.0" encoding="UTF-8"?>
<Relationships xmlns="http://schemas.openxmlformats.org/package/2006/relationships"><Relationship Id="rId1" Type="http://schemas.openxmlformats.org/officeDocument/2006/relationships/theme" Target="../theme/theme186.xml"/><Relationship Id="rId2" Type="http://schemas.openxmlformats.org/officeDocument/2006/relationships/slideLayout" Target="../slideLayouts/slideLayout186.xml"/>
</Relationships>
</file>

<file path=ppt/slideMasters/_rels/slideMaster187.xml.rels><?xml version="1.0" encoding="UTF-8"?>
<Relationships xmlns="http://schemas.openxmlformats.org/package/2006/relationships"><Relationship Id="rId1" Type="http://schemas.openxmlformats.org/officeDocument/2006/relationships/theme" Target="../theme/theme187.xml"/><Relationship Id="rId2" Type="http://schemas.openxmlformats.org/officeDocument/2006/relationships/slideLayout" Target="../slideLayouts/slideLayout187.xml"/>
</Relationships>
</file>

<file path=ppt/slideMasters/_rels/slideMaster188.xml.rels><?xml version="1.0" encoding="UTF-8"?>
<Relationships xmlns="http://schemas.openxmlformats.org/package/2006/relationships"><Relationship Id="rId1" Type="http://schemas.openxmlformats.org/officeDocument/2006/relationships/theme" Target="../theme/theme188.xml"/><Relationship Id="rId2" Type="http://schemas.openxmlformats.org/officeDocument/2006/relationships/slideLayout" Target="../slideLayouts/slideLayout188.xml"/>
</Relationships>
</file>

<file path=ppt/slideMasters/_rels/slideMaster189.xml.rels><?xml version="1.0" encoding="UTF-8"?>
<Relationships xmlns="http://schemas.openxmlformats.org/package/2006/relationships"><Relationship Id="rId1" Type="http://schemas.openxmlformats.org/officeDocument/2006/relationships/theme" Target="../theme/theme189.xml"/><Relationship Id="rId2" Type="http://schemas.openxmlformats.org/officeDocument/2006/relationships/slideLayout" Target="../slideLayouts/slideLayout189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190.xml.rels><?xml version="1.0" encoding="UTF-8"?>
<Relationships xmlns="http://schemas.openxmlformats.org/package/2006/relationships"><Relationship Id="rId1" Type="http://schemas.openxmlformats.org/officeDocument/2006/relationships/theme" Target="../theme/theme190.xml"/><Relationship Id="rId2" Type="http://schemas.openxmlformats.org/officeDocument/2006/relationships/slideLayout" Target="../slideLayouts/slideLayout190.xml"/>
</Relationships>
</file>

<file path=ppt/slideMasters/_rels/slideMaster191.xml.rels><?xml version="1.0" encoding="UTF-8"?>
<Relationships xmlns="http://schemas.openxmlformats.org/package/2006/relationships"><Relationship Id="rId1" Type="http://schemas.openxmlformats.org/officeDocument/2006/relationships/theme" Target="../theme/theme191.xml"/><Relationship Id="rId2" Type="http://schemas.openxmlformats.org/officeDocument/2006/relationships/slideLayout" Target="../slideLayouts/slideLayout191.xml"/>
</Relationships>
</file>

<file path=ppt/slideMasters/_rels/slideMaster192.xml.rels><?xml version="1.0" encoding="UTF-8"?>
<Relationships xmlns="http://schemas.openxmlformats.org/package/2006/relationships"><Relationship Id="rId1" Type="http://schemas.openxmlformats.org/officeDocument/2006/relationships/theme" Target="../theme/theme192.xml"/><Relationship Id="rId2" Type="http://schemas.openxmlformats.org/officeDocument/2006/relationships/slideLayout" Target="../slideLayouts/slideLayout192.xml"/>
</Relationships>
</file>

<file path=ppt/slideMasters/_rels/slideMaster193.xml.rels><?xml version="1.0" encoding="UTF-8"?>
<Relationships xmlns="http://schemas.openxmlformats.org/package/2006/relationships"><Relationship Id="rId1" Type="http://schemas.openxmlformats.org/officeDocument/2006/relationships/theme" Target="../theme/theme193.xml"/><Relationship Id="rId2" Type="http://schemas.openxmlformats.org/officeDocument/2006/relationships/slideLayout" Target="../slideLayouts/slideLayout193.xml"/>
</Relationships>
</file>

<file path=ppt/slideMasters/_rels/slideMaster194.xml.rels><?xml version="1.0" encoding="UTF-8"?>
<Relationships xmlns="http://schemas.openxmlformats.org/package/2006/relationships"><Relationship Id="rId1" Type="http://schemas.openxmlformats.org/officeDocument/2006/relationships/theme" Target="../theme/theme194.xml"/><Relationship Id="rId2" Type="http://schemas.openxmlformats.org/officeDocument/2006/relationships/slideLayout" Target="../slideLayouts/slideLayout194.xml"/>
</Relationships>
</file>

<file path=ppt/slideMasters/_rels/slideMaster195.xml.rels><?xml version="1.0" encoding="UTF-8"?>
<Relationships xmlns="http://schemas.openxmlformats.org/package/2006/relationships"><Relationship Id="rId1" Type="http://schemas.openxmlformats.org/officeDocument/2006/relationships/theme" Target="../theme/theme195.xml"/><Relationship Id="rId2" Type="http://schemas.openxmlformats.org/officeDocument/2006/relationships/slideLayout" Target="../slideLayouts/slideLayout195.xml"/>
</Relationships>
</file>

<file path=ppt/slideMasters/_rels/slideMaster196.xml.rels><?xml version="1.0" encoding="UTF-8"?>
<Relationships xmlns="http://schemas.openxmlformats.org/package/2006/relationships"><Relationship Id="rId1" Type="http://schemas.openxmlformats.org/officeDocument/2006/relationships/theme" Target="../theme/theme196.xml"/><Relationship Id="rId2" Type="http://schemas.openxmlformats.org/officeDocument/2006/relationships/slideLayout" Target="../slideLayouts/slideLayout196.xml"/>
</Relationships>
</file>

<file path=ppt/slideMasters/_rels/slideMaster197.xml.rels><?xml version="1.0" encoding="UTF-8"?>
<Relationships xmlns="http://schemas.openxmlformats.org/package/2006/relationships"><Relationship Id="rId1" Type="http://schemas.openxmlformats.org/officeDocument/2006/relationships/theme" Target="../theme/theme197.xml"/><Relationship Id="rId2" Type="http://schemas.openxmlformats.org/officeDocument/2006/relationships/slideLayout" Target="../slideLayouts/slideLayout197.xml"/>
</Relationships>
</file>

<file path=ppt/slideMasters/_rels/slideMaster198.xml.rels><?xml version="1.0" encoding="UTF-8"?>
<Relationships xmlns="http://schemas.openxmlformats.org/package/2006/relationships"><Relationship Id="rId1" Type="http://schemas.openxmlformats.org/officeDocument/2006/relationships/theme" Target="../theme/theme198.xml"/><Relationship Id="rId2" Type="http://schemas.openxmlformats.org/officeDocument/2006/relationships/slideLayout" Target="../slideLayouts/slideLayout198.xml"/>
</Relationships>
</file>

<file path=ppt/slideMasters/_rels/slideMaster199.xml.rels><?xml version="1.0" encoding="UTF-8"?>
<Relationships xmlns="http://schemas.openxmlformats.org/package/2006/relationships"><Relationship Id="rId1" Type="http://schemas.openxmlformats.org/officeDocument/2006/relationships/theme" Target="../theme/theme199.xml"/><Relationship Id="rId2" Type="http://schemas.openxmlformats.org/officeDocument/2006/relationships/slideLayout" Target="../slideLayouts/slideLayout19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00.xml.rels><?xml version="1.0" encoding="UTF-8"?>
<Relationships xmlns="http://schemas.openxmlformats.org/package/2006/relationships"><Relationship Id="rId1" Type="http://schemas.openxmlformats.org/officeDocument/2006/relationships/theme" Target="../theme/theme200.xml"/><Relationship Id="rId2" Type="http://schemas.openxmlformats.org/officeDocument/2006/relationships/slideLayout" Target="../slideLayouts/slideLayout200.xml"/>
</Relationships>
</file>

<file path=ppt/slideMasters/_rels/slideMaster201.xml.rels><?xml version="1.0" encoding="UTF-8"?>
<Relationships xmlns="http://schemas.openxmlformats.org/package/2006/relationships"><Relationship Id="rId1" Type="http://schemas.openxmlformats.org/officeDocument/2006/relationships/theme" Target="../theme/theme201.xml"/><Relationship Id="rId2" Type="http://schemas.openxmlformats.org/officeDocument/2006/relationships/slideLayout" Target="../slideLayouts/slideLayout201.xml"/>
</Relationships>
</file>

<file path=ppt/slideMasters/_rels/slideMaster202.xml.rels><?xml version="1.0" encoding="UTF-8"?>
<Relationships xmlns="http://schemas.openxmlformats.org/package/2006/relationships"><Relationship Id="rId1" Type="http://schemas.openxmlformats.org/officeDocument/2006/relationships/theme" Target="../theme/theme202.xml"/><Relationship Id="rId2" Type="http://schemas.openxmlformats.org/officeDocument/2006/relationships/slideLayout" Target="../slideLayouts/slideLayout202.xml"/>
</Relationships>
</file>

<file path=ppt/slideMasters/_rels/slideMaster203.xml.rels><?xml version="1.0" encoding="UTF-8"?>
<Relationships xmlns="http://schemas.openxmlformats.org/package/2006/relationships"><Relationship Id="rId1" Type="http://schemas.openxmlformats.org/officeDocument/2006/relationships/theme" Target="../theme/theme203.xml"/><Relationship Id="rId2" Type="http://schemas.openxmlformats.org/officeDocument/2006/relationships/slideLayout" Target="../slideLayouts/slideLayout203.xml"/>
</Relationships>
</file>

<file path=ppt/slideMasters/_rels/slideMaster204.xml.rels><?xml version="1.0" encoding="UTF-8"?>
<Relationships xmlns="http://schemas.openxmlformats.org/package/2006/relationships"><Relationship Id="rId1" Type="http://schemas.openxmlformats.org/officeDocument/2006/relationships/theme" Target="../theme/theme204.xml"/><Relationship Id="rId2" Type="http://schemas.openxmlformats.org/officeDocument/2006/relationships/slideLayout" Target="../slideLayouts/slideLayout204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6" name="Rectangle 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" name="PlaceHolder 1"/>
          <p:cNvSpPr>
            <a:spLocks noGrp="1"/>
          </p:cNvSpPr>
          <p:nvPr>
            <p:ph type="ftr" idx="1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ldNum" idx="2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A4794DF-D1B5-467C-92AB-1DFC2D0C1EA5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dt" idx="3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03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4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5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6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7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8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9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0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1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2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3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4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15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16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7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8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9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0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1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2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3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4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5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6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7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28" name="Rectangle 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3" name="PlaceHolder 5"/>
          <p:cNvSpPr>
            <a:spLocks noGrp="1"/>
          </p:cNvSpPr>
          <p:nvPr>
            <p:ph type="ftr" idx="28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4" name="PlaceHolder 6"/>
          <p:cNvSpPr>
            <a:spLocks noGrp="1"/>
          </p:cNvSpPr>
          <p:nvPr>
            <p:ph type="sldNum" idx="29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B230BBD-5C17-4DF1-910B-344EF2D7E73C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5" name="PlaceHolder 7"/>
          <p:cNvSpPr>
            <a:spLocks noGrp="1"/>
          </p:cNvSpPr>
          <p:nvPr>
            <p:ph type="dt" idx="30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3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524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25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26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27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28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29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30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31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32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33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34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35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536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537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38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39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40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41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42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43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44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45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46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47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48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549" name="Rectangle 35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550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551" name="PlaceHolder 1"/>
          <p:cNvSpPr>
            <a:spLocks noGrp="1"/>
          </p:cNvSpPr>
          <p:nvPr>
            <p:ph type="ftr" idx="298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52" name="PlaceHolder 2"/>
          <p:cNvSpPr>
            <a:spLocks noGrp="1"/>
          </p:cNvSpPr>
          <p:nvPr>
            <p:ph type="sldNum" idx="299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FB548F3-DF03-425E-BA66-C21768867CE2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53" name="PlaceHolder 3"/>
          <p:cNvSpPr>
            <a:spLocks noGrp="1"/>
          </p:cNvSpPr>
          <p:nvPr>
            <p:ph type="dt" idx="300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2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4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555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56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57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58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59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60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61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62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63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64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65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66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567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568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69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70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71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72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73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74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75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76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77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78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79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580" name="Rectangle 35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581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58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84" name="PlaceHolder 3"/>
          <p:cNvSpPr>
            <a:spLocks noGrp="1"/>
          </p:cNvSpPr>
          <p:nvPr>
            <p:ph type="ftr" idx="301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85" name="PlaceHolder 4"/>
          <p:cNvSpPr>
            <a:spLocks noGrp="1"/>
          </p:cNvSpPr>
          <p:nvPr>
            <p:ph type="sldNum" idx="302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E1BF0F0-A773-4AE6-A858-0FC7E394EC45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86" name="PlaceHolder 5"/>
          <p:cNvSpPr>
            <a:spLocks noGrp="1"/>
          </p:cNvSpPr>
          <p:nvPr>
            <p:ph type="dt" idx="303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2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9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590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91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92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93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94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95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96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97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98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99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00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01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602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603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04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05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06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07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08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09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10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11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12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13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14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615" name="Rectangle 35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616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61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19" name="PlaceHolder 3"/>
          <p:cNvSpPr>
            <a:spLocks noGrp="1"/>
          </p:cNvSpPr>
          <p:nvPr>
            <p:ph type="ftr" idx="304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20" name="PlaceHolder 4"/>
          <p:cNvSpPr>
            <a:spLocks noGrp="1"/>
          </p:cNvSpPr>
          <p:nvPr>
            <p:ph type="sldNum" idx="305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F36A1B6-7660-48C6-91D2-DFFA39D6237A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21" name="PlaceHolder 5"/>
          <p:cNvSpPr>
            <a:spLocks noGrp="1"/>
          </p:cNvSpPr>
          <p:nvPr>
            <p:ph type="dt" idx="306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1" r:id="rId2"/>
  </p:sldLayoutIdLst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4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625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26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27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28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29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30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31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32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33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34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35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36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637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638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39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40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41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42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43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44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45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46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47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48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49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650" name="Rectangle 35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651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65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54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55" name="PlaceHolder 4"/>
          <p:cNvSpPr>
            <a:spLocks noGrp="1"/>
          </p:cNvSpPr>
          <p:nvPr>
            <p:ph type="ftr" idx="307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56" name="PlaceHolder 5"/>
          <p:cNvSpPr>
            <a:spLocks noGrp="1"/>
          </p:cNvSpPr>
          <p:nvPr>
            <p:ph type="sldNum" idx="308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9AC6363-434D-4FFF-9B22-37D1712801DA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57" name="PlaceHolder 6"/>
          <p:cNvSpPr>
            <a:spLocks noGrp="1"/>
          </p:cNvSpPr>
          <p:nvPr>
            <p:ph type="dt" idx="309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3" r:id="rId2"/>
  </p:sldLayoutIdLst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1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662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63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64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65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66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67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68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69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70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71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72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73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674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675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76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77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78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79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80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81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82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83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84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85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86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687" name="Rectangle 35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688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68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90" name="PlaceHolder 2"/>
          <p:cNvSpPr>
            <a:spLocks noGrp="1"/>
          </p:cNvSpPr>
          <p:nvPr>
            <p:ph type="ftr" idx="310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91" name="PlaceHolder 3"/>
          <p:cNvSpPr>
            <a:spLocks noGrp="1"/>
          </p:cNvSpPr>
          <p:nvPr>
            <p:ph type="sldNum" idx="311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D64DD65-129F-458B-B46E-CE56AAB38D7A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92" name="PlaceHolder 4"/>
          <p:cNvSpPr>
            <a:spLocks noGrp="1"/>
          </p:cNvSpPr>
          <p:nvPr>
            <p:ph type="dt" idx="312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5" r:id="rId2"/>
  </p:sldLayoutIdLst>
</p:sldMaster>
</file>

<file path=ppt/slideMasters/slideMaster1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4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695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96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97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98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99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00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01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02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03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04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05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06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707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708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09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10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11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12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13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14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15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16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17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18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19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720" name="Rectangle 35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721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722" name="PlaceHolder 1"/>
          <p:cNvSpPr>
            <a:spLocks noGrp="1"/>
          </p:cNvSpPr>
          <p:nvPr>
            <p:ph type="ftr" idx="313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23" name="PlaceHolder 2"/>
          <p:cNvSpPr>
            <a:spLocks noGrp="1"/>
          </p:cNvSpPr>
          <p:nvPr>
            <p:ph type="sldNum" idx="314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C676333-F533-448C-BBFA-D44435460FF0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24" name="PlaceHolder 3"/>
          <p:cNvSpPr>
            <a:spLocks noGrp="1"/>
          </p:cNvSpPr>
          <p:nvPr>
            <p:ph type="dt" idx="315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</p:sldLayoutIdLst>
</p:sldMaster>
</file>

<file path=ppt/slideMasters/slideMaster1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5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726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27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28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29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30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31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32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33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34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35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36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37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738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739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40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41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42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43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44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45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46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47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48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49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50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751" name="Rectangle 35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752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75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55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56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57" name="PlaceHolder 5"/>
          <p:cNvSpPr>
            <a:spLocks noGrp="1"/>
          </p:cNvSpPr>
          <p:nvPr>
            <p:ph type="ftr" idx="316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58" name="PlaceHolder 6"/>
          <p:cNvSpPr>
            <a:spLocks noGrp="1"/>
          </p:cNvSpPr>
          <p:nvPr>
            <p:ph type="sldNum" idx="317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63F50D7-1F35-4372-BF5D-DE86EF94BEE2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59" name="PlaceHolder 7"/>
          <p:cNvSpPr>
            <a:spLocks noGrp="1"/>
          </p:cNvSpPr>
          <p:nvPr>
            <p:ph type="dt" idx="318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9" r:id="rId2"/>
  </p:sldLayoutIdLst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4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765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66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67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68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69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70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71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72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73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74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75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76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777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778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79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80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81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82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83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84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85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86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87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88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89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790" name="Rectangle 35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791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79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94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95" name="PlaceHolder 4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96" name="PlaceHolder 5"/>
          <p:cNvSpPr>
            <a:spLocks noGrp="1"/>
          </p:cNvSpPr>
          <p:nvPr>
            <p:ph type="ftr" idx="319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97" name="PlaceHolder 6"/>
          <p:cNvSpPr>
            <a:spLocks noGrp="1"/>
          </p:cNvSpPr>
          <p:nvPr>
            <p:ph type="sldNum" idx="320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F867B0F-3C80-498C-982E-68D5D6587FB4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98" name="PlaceHolder 7"/>
          <p:cNvSpPr>
            <a:spLocks noGrp="1"/>
          </p:cNvSpPr>
          <p:nvPr>
            <p:ph type="dt" idx="321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1" r:id="rId2"/>
  </p:sldLayoutIdLst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3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804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05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06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07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08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09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10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11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12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13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14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15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816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817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18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19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20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21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22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23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24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25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26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27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28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829" name="Rectangle 35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830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83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33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34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35" name="PlaceHolder 5"/>
          <p:cNvSpPr>
            <a:spLocks noGrp="1"/>
          </p:cNvSpPr>
          <p:nvPr>
            <p:ph type="ftr" idx="322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36" name="PlaceHolder 6"/>
          <p:cNvSpPr>
            <a:spLocks noGrp="1"/>
          </p:cNvSpPr>
          <p:nvPr>
            <p:ph type="sldNum" idx="323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8ED8AF7-2D63-4E2F-9F01-3F5C00595624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37" name="PlaceHolder 7"/>
          <p:cNvSpPr>
            <a:spLocks noGrp="1"/>
          </p:cNvSpPr>
          <p:nvPr>
            <p:ph type="dt" idx="324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3" r:id="rId2"/>
  </p:sldLayoutIdLst>
</p:sldMaster>
</file>

<file path=ppt/slideMasters/slideMaster1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2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843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44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45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46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47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48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49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50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51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52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53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54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855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856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57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58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59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60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61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62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63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64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65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66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67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868" name="Rectangle 35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869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870" name="PlaceHolder 1"/>
          <p:cNvSpPr>
            <a:spLocks noGrp="1"/>
          </p:cNvSpPr>
          <p:nvPr>
            <p:ph type="ftr" idx="325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71" name="PlaceHolder 2"/>
          <p:cNvSpPr>
            <a:spLocks noGrp="1"/>
          </p:cNvSpPr>
          <p:nvPr>
            <p:ph type="sldNum" idx="326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7460D06-DEEC-4D2F-BE16-F469EF6B7DBF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72" name="PlaceHolder 3"/>
          <p:cNvSpPr>
            <a:spLocks noGrp="1"/>
          </p:cNvSpPr>
          <p:nvPr>
            <p:ph type="dt" idx="327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5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4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5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5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66" name="Rectangle 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1" name="PlaceHolder 5"/>
          <p:cNvSpPr>
            <a:spLocks noGrp="1"/>
          </p:cNvSpPr>
          <p:nvPr>
            <p:ph type="ftr" idx="31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2" name="PlaceHolder 6"/>
          <p:cNvSpPr>
            <a:spLocks noGrp="1"/>
          </p:cNvSpPr>
          <p:nvPr>
            <p:ph type="sldNum" idx="32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A8C2843-866F-47E6-B1BD-532C47688970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3" name="PlaceHolder 7"/>
          <p:cNvSpPr>
            <a:spLocks noGrp="1"/>
          </p:cNvSpPr>
          <p:nvPr>
            <p:ph type="dt" idx="33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3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874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75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76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77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78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79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80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81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82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83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84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85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886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887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88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89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90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91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92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93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94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95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96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97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98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899" name="Rectangle 35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900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90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03" name="PlaceHolder 3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04" name="PlaceHolder 4"/>
          <p:cNvSpPr>
            <a:spLocks noGrp="1"/>
          </p:cNvSpPr>
          <p:nvPr>
            <p:ph type="ftr" idx="328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05" name="PlaceHolder 5"/>
          <p:cNvSpPr>
            <a:spLocks noGrp="1"/>
          </p:cNvSpPr>
          <p:nvPr>
            <p:ph type="sldNum" idx="329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878F5BF-DAE8-420C-B658-E2A140FA6ED4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06" name="PlaceHolder 6"/>
          <p:cNvSpPr>
            <a:spLocks noGrp="1"/>
          </p:cNvSpPr>
          <p:nvPr>
            <p:ph type="dt" idx="330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7" r:id="rId2"/>
  </p:sldLayoutIdLst>
</p:sldMaster>
</file>

<file path=ppt/slideMasters/slideMaster1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91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1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1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1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1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1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1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1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1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2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2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2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92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92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2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2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2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2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2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3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3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3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3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3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3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936" name="Rectangle 35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937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93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40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41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42" name="PlaceHolder 5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43" name="PlaceHolder 6"/>
          <p:cNvSpPr>
            <a:spLocks noGrp="1"/>
          </p:cNvSpPr>
          <p:nvPr>
            <p:ph type="ftr" idx="331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44" name="PlaceHolder 7"/>
          <p:cNvSpPr>
            <a:spLocks noGrp="1"/>
          </p:cNvSpPr>
          <p:nvPr>
            <p:ph type="sldNum" idx="332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71175A5-55CA-4E98-8A9D-6D68BBF8591E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45" name="PlaceHolder 8"/>
          <p:cNvSpPr>
            <a:spLocks noGrp="1"/>
          </p:cNvSpPr>
          <p:nvPr>
            <p:ph type="dt" idx="333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9" r:id="rId2"/>
  </p:sldLayoutIdLst>
</p:sldMaster>
</file>

<file path=ppt/slideMasters/slideMaster1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1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952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53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54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55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56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57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58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59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60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61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62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63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964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965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66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67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68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69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70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71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72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73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74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75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76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977" name="Rectangle 35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978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979" name="PlaceHolder 1"/>
          <p:cNvSpPr>
            <a:spLocks noGrp="1"/>
          </p:cNvSpPr>
          <p:nvPr>
            <p:ph type="ftr" idx="334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80" name="PlaceHolder 2"/>
          <p:cNvSpPr>
            <a:spLocks noGrp="1"/>
          </p:cNvSpPr>
          <p:nvPr>
            <p:ph type="sldNum" idx="335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4E7CF00-8598-4190-BAF4-D54632D4217E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81" name="PlaceHolder 3"/>
          <p:cNvSpPr>
            <a:spLocks noGrp="1"/>
          </p:cNvSpPr>
          <p:nvPr>
            <p:ph type="dt" idx="336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1" r:id="rId2"/>
  </p:sldLayoutIdLst>
</p:sldMaster>
</file>

<file path=ppt/slideMasters/slideMaster1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2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983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84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85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86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87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88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89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90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91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92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93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94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995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996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97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98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99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00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01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02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03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04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05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06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07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008" name="Rectangle 35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009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01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12" name="PlaceHolder 3"/>
          <p:cNvSpPr>
            <a:spLocks noGrp="1"/>
          </p:cNvSpPr>
          <p:nvPr>
            <p:ph type="ftr" idx="337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13" name="PlaceHolder 4"/>
          <p:cNvSpPr>
            <a:spLocks noGrp="1"/>
          </p:cNvSpPr>
          <p:nvPr>
            <p:ph type="sldNum" idx="338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B1E0852-B5C2-41EC-AFC1-A5F42AD9A4DF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14" name="PlaceHolder 5"/>
          <p:cNvSpPr>
            <a:spLocks noGrp="1"/>
          </p:cNvSpPr>
          <p:nvPr>
            <p:ph type="dt" idx="339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3" r:id="rId2"/>
  </p:sldLayoutIdLst>
</p:sldMaster>
</file>

<file path=ppt/slideMasters/slideMaster1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7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018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19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20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21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22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23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24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25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26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27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28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29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030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031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32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33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34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35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36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37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38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39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40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41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42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043" name="Rectangle 35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044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04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47" name="PlaceHolder 3"/>
          <p:cNvSpPr>
            <a:spLocks noGrp="1"/>
          </p:cNvSpPr>
          <p:nvPr>
            <p:ph type="ftr" idx="340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48" name="PlaceHolder 4"/>
          <p:cNvSpPr>
            <a:spLocks noGrp="1"/>
          </p:cNvSpPr>
          <p:nvPr>
            <p:ph type="sldNum" idx="341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5835E77-BAFF-4BD2-91E5-6955DD2B845E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49" name="PlaceHolder 5"/>
          <p:cNvSpPr>
            <a:spLocks noGrp="1"/>
          </p:cNvSpPr>
          <p:nvPr>
            <p:ph type="dt" idx="342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5" r:id="rId2"/>
  </p:sldLayoutIdLst>
</p:sldMaster>
</file>

<file path=ppt/slideMasters/slideMaster1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2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053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54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55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56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57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58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59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60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61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62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63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64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065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066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67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68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69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70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71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72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73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74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75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76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77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078" name="Rectangle 35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079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08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82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83" name="PlaceHolder 4"/>
          <p:cNvSpPr>
            <a:spLocks noGrp="1"/>
          </p:cNvSpPr>
          <p:nvPr>
            <p:ph type="ftr" idx="343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84" name="PlaceHolder 5"/>
          <p:cNvSpPr>
            <a:spLocks noGrp="1"/>
          </p:cNvSpPr>
          <p:nvPr>
            <p:ph type="sldNum" idx="344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B4B748C-3448-4DDD-B196-AAA1C9EDA627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85" name="PlaceHolder 6"/>
          <p:cNvSpPr>
            <a:spLocks noGrp="1"/>
          </p:cNvSpPr>
          <p:nvPr>
            <p:ph type="dt" idx="345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7" r:id="rId2"/>
  </p:sldLayoutIdLst>
</p:sldMaster>
</file>

<file path=ppt/slideMasters/slideMaster1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9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090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91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92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93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94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95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96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97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98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99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00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01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102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103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04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05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06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07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08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09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10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11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12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13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14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115" name="Rectangle 35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116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11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18" name="PlaceHolder 2"/>
          <p:cNvSpPr>
            <a:spLocks noGrp="1"/>
          </p:cNvSpPr>
          <p:nvPr>
            <p:ph type="ftr" idx="346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19" name="PlaceHolder 3"/>
          <p:cNvSpPr>
            <a:spLocks noGrp="1"/>
          </p:cNvSpPr>
          <p:nvPr>
            <p:ph type="sldNum" idx="347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9B71047-57F1-45CF-94E4-E42AD0120F09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20" name="PlaceHolder 4"/>
          <p:cNvSpPr>
            <a:spLocks noGrp="1"/>
          </p:cNvSpPr>
          <p:nvPr>
            <p:ph type="dt" idx="348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9" r:id="rId2"/>
  </p:sldLayoutIdLst>
</p:sldMaster>
</file>

<file path=ppt/slideMasters/slideMaster1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2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123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24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25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26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27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28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29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30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31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32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33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34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135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136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37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38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39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40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41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42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43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44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45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46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47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148" name="Rectangle 35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149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150" name="PlaceHolder 1"/>
          <p:cNvSpPr>
            <a:spLocks noGrp="1"/>
          </p:cNvSpPr>
          <p:nvPr>
            <p:ph type="ftr" idx="349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51" name="PlaceHolder 2"/>
          <p:cNvSpPr>
            <a:spLocks noGrp="1"/>
          </p:cNvSpPr>
          <p:nvPr>
            <p:ph type="sldNum" idx="350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AFEFFB8-5AA1-4CA0-97B1-BFE570D0C7D8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52" name="PlaceHolder 3"/>
          <p:cNvSpPr>
            <a:spLocks noGrp="1"/>
          </p:cNvSpPr>
          <p:nvPr>
            <p:ph type="dt" idx="351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1" r:id="rId2"/>
  </p:sldLayoutIdLst>
</p:sldMaster>
</file>

<file path=ppt/slideMasters/slideMaster1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3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154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55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56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57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58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59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60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61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62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63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64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65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166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167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68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69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70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71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72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73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74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75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76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77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78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179" name="Rectangle 35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180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18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83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84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85" name="PlaceHolder 5"/>
          <p:cNvSpPr>
            <a:spLocks noGrp="1"/>
          </p:cNvSpPr>
          <p:nvPr>
            <p:ph type="ftr" idx="352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86" name="PlaceHolder 6"/>
          <p:cNvSpPr>
            <a:spLocks noGrp="1"/>
          </p:cNvSpPr>
          <p:nvPr>
            <p:ph type="sldNum" idx="353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00A348A-0817-4E15-97DA-F4843A5FB065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87" name="PlaceHolder 7"/>
          <p:cNvSpPr>
            <a:spLocks noGrp="1"/>
          </p:cNvSpPr>
          <p:nvPr>
            <p:ph type="dt" idx="354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2"/>
  </p:sldLayoutIdLst>
</p:sldMaster>
</file>

<file path=ppt/slideMasters/slideMaster1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2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193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94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95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96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97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98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99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00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01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02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03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04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205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206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07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08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09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10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11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12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13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14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15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16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17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218" name="Rectangle 35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219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22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22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23" name="PlaceHolder 4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24" name="PlaceHolder 5"/>
          <p:cNvSpPr>
            <a:spLocks noGrp="1"/>
          </p:cNvSpPr>
          <p:nvPr>
            <p:ph type="ftr" idx="355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25" name="PlaceHolder 6"/>
          <p:cNvSpPr>
            <a:spLocks noGrp="1"/>
          </p:cNvSpPr>
          <p:nvPr>
            <p:ph type="sldNum" idx="356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F1FAA95-568D-427A-AC8E-E893A25B0102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26" name="PlaceHolder 7"/>
          <p:cNvSpPr>
            <a:spLocks noGrp="1"/>
          </p:cNvSpPr>
          <p:nvPr>
            <p:ph type="dt" idx="357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5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79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0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1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2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3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4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5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6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7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8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9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0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91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92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3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4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5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6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7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8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9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0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1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2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3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04" name="Rectangle 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8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9" name="PlaceHolder 5"/>
          <p:cNvSpPr>
            <a:spLocks noGrp="1"/>
          </p:cNvSpPr>
          <p:nvPr>
            <p:ph type="ftr" idx="34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0" name="PlaceHolder 6"/>
          <p:cNvSpPr>
            <a:spLocks noGrp="1"/>
          </p:cNvSpPr>
          <p:nvPr>
            <p:ph type="sldNum" idx="35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698980D-2B01-4560-B257-59672FE157AA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1" name="PlaceHolder 7"/>
          <p:cNvSpPr>
            <a:spLocks noGrp="1"/>
          </p:cNvSpPr>
          <p:nvPr>
            <p:ph type="dt" idx="36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1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232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33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34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35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36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37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38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39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40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41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42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43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244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245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46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47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48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49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50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51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52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53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54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55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56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257" name="Rectangle 35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258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25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61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62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63" name="PlaceHolder 5"/>
          <p:cNvSpPr>
            <a:spLocks noGrp="1"/>
          </p:cNvSpPr>
          <p:nvPr>
            <p:ph type="ftr" idx="358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64" name="PlaceHolder 6"/>
          <p:cNvSpPr>
            <a:spLocks noGrp="1"/>
          </p:cNvSpPr>
          <p:nvPr>
            <p:ph type="sldNum" idx="359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9BA043F-0635-4418-89DC-595E1F763362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65" name="PlaceHolder 7"/>
          <p:cNvSpPr>
            <a:spLocks noGrp="1"/>
          </p:cNvSpPr>
          <p:nvPr>
            <p:ph type="dt" idx="360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7" r:id="rId2"/>
  </p:sldLayoutIdLst>
</p:sldMaster>
</file>

<file path=ppt/slideMasters/slideMaster1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27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7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7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7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7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7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7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7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7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8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8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8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28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28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8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8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8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8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8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9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9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9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9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9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9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296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297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298" name="PlaceHolder 1"/>
          <p:cNvSpPr>
            <a:spLocks noGrp="1"/>
          </p:cNvSpPr>
          <p:nvPr>
            <p:ph type="ftr" idx="361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99" name="PlaceHolder 2"/>
          <p:cNvSpPr>
            <a:spLocks noGrp="1"/>
          </p:cNvSpPr>
          <p:nvPr>
            <p:ph type="sldNum" idx="362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3280B94-F060-4739-9AA1-1796C58E95E1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00" name="PlaceHolder 3"/>
          <p:cNvSpPr>
            <a:spLocks noGrp="1"/>
          </p:cNvSpPr>
          <p:nvPr>
            <p:ph type="dt" idx="363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9" r:id="rId2"/>
  </p:sldLayoutIdLst>
</p:sldMaster>
</file>

<file path=ppt/slideMasters/slideMaster1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302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03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04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05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06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07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08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09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10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11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12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13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314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315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16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17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18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19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20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21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22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23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24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25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26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327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28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32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31" name="PlaceHolder 3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32" name="PlaceHolder 4"/>
          <p:cNvSpPr>
            <a:spLocks noGrp="1"/>
          </p:cNvSpPr>
          <p:nvPr>
            <p:ph type="ftr" idx="364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33" name="PlaceHolder 5"/>
          <p:cNvSpPr>
            <a:spLocks noGrp="1"/>
          </p:cNvSpPr>
          <p:nvPr>
            <p:ph type="sldNum" idx="365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A3B2574-28F2-47F1-9FAB-77296C89FD29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34" name="PlaceHolder 6"/>
          <p:cNvSpPr>
            <a:spLocks noGrp="1"/>
          </p:cNvSpPr>
          <p:nvPr>
            <p:ph type="dt" idx="366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1" r:id="rId2"/>
  </p:sldLayoutIdLst>
</p:sldMaster>
</file>

<file path=ppt/slideMasters/slideMaster1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339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40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41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42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43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44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45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46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47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48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49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50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351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352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53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54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55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56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57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58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59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60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61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62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63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364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65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36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68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69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70" name="PlaceHolder 5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71" name="PlaceHolder 6"/>
          <p:cNvSpPr>
            <a:spLocks noGrp="1"/>
          </p:cNvSpPr>
          <p:nvPr>
            <p:ph type="ftr" idx="367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72" name="PlaceHolder 7"/>
          <p:cNvSpPr>
            <a:spLocks noGrp="1"/>
          </p:cNvSpPr>
          <p:nvPr>
            <p:ph type="sldNum" idx="368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0D1D8A0-A272-4978-9B3C-C8B8A3C2B55B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73" name="PlaceHolder 8"/>
          <p:cNvSpPr>
            <a:spLocks noGrp="1"/>
          </p:cNvSpPr>
          <p:nvPr>
            <p:ph type="dt" idx="369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3" r:id="rId2"/>
  </p:sldLayoutIdLst>
</p:sldMaster>
</file>

<file path=ppt/slideMasters/slideMaster1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9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380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81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82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83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84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85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86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87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88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89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90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91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392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393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94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95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96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97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98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99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00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01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02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03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04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405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06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407" name="PlaceHolder 1"/>
          <p:cNvSpPr>
            <a:spLocks noGrp="1"/>
          </p:cNvSpPr>
          <p:nvPr>
            <p:ph type="ftr" idx="370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08" name="PlaceHolder 2"/>
          <p:cNvSpPr>
            <a:spLocks noGrp="1"/>
          </p:cNvSpPr>
          <p:nvPr>
            <p:ph type="sldNum" idx="371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9EBFF98-B316-444D-821D-CFD2A61E1413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09" name="PlaceHolder 3"/>
          <p:cNvSpPr>
            <a:spLocks noGrp="1"/>
          </p:cNvSpPr>
          <p:nvPr>
            <p:ph type="dt" idx="372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5" r:id="rId2"/>
  </p:sldLayoutIdLst>
</p:sldMaster>
</file>

<file path=ppt/slideMasters/slideMaster1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41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1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1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1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1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1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1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1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1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2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2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2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42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42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2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2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2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2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2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3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3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3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3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3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3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436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37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43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40" name="PlaceHolder 3"/>
          <p:cNvSpPr>
            <a:spLocks noGrp="1"/>
          </p:cNvSpPr>
          <p:nvPr>
            <p:ph type="ftr" idx="373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41" name="PlaceHolder 4"/>
          <p:cNvSpPr>
            <a:spLocks noGrp="1"/>
          </p:cNvSpPr>
          <p:nvPr>
            <p:ph type="sldNum" idx="374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F4BE37E-8872-4903-89E9-FBF446F0E906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42" name="PlaceHolder 5"/>
          <p:cNvSpPr>
            <a:spLocks noGrp="1"/>
          </p:cNvSpPr>
          <p:nvPr>
            <p:ph type="dt" idx="375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7" r:id="rId2"/>
  </p:sldLayoutIdLst>
</p:sldMaster>
</file>

<file path=ppt/slideMasters/slideMaster1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5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446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47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48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49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50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51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52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53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54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55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56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57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458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459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60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61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62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63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64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65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66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67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68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69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70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471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72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47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75" name="PlaceHolder 3"/>
          <p:cNvSpPr>
            <a:spLocks noGrp="1"/>
          </p:cNvSpPr>
          <p:nvPr>
            <p:ph type="ftr" idx="376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76" name="PlaceHolder 4"/>
          <p:cNvSpPr>
            <a:spLocks noGrp="1"/>
          </p:cNvSpPr>
          <p:nvPr>
            <p:ph type="sldNum" idx="377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D8E819B-C043-4D9A-889A-2991717D831C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77" name="PlaceHolder 5"/>
          <p:cNvSpPr>
            <a:spLocks noGrp="1"/>
          </p:cNvSpPr>
          <p:nvPr>
            <p:ph type="dt" idx="378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9" r:id="rId2"/>
  </p:sldLayoutIdLst>
</p:sldMaster>
</file>

<file path=ppt/slideMasters/slideMaster1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48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8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8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8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8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8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8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8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8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9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9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9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49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49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9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9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9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9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9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0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0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0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0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0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0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506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507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50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10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11" name="PlaceHolder 4"/>
          <p:cNvSpPr>
            <a:spLocks noGrp="1"/>
          </p:cNvSpPr>
          <p:nvPr>
            <p:ph type="ftr" idx="379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12" name="PlaceHolder 5"/>
          <p:cNvSpPr>
            <a:spLocks noGrp="1"/>
          </p:cNvSpPr>
          <p:nvPr>
            <p:ph type="sldNum" idx="380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E893425-3836-47B9-9A6B-7804487B9879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13" name="PlaceHolder 6"/>
          <p:cNvSpPr>
            <a:spLocks noGrp="1"/>
          </p:cNvSpPr>
          <p:nvPr>
            <p:ph type="dt" idx="381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1" r:id="rId2"/>
  </p:sldLayoutIdLst>
</p:sldMaster>
</file>

<file path=ppt/slideMasters/slideMaster1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7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518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19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20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21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22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23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24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25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26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27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28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29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530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531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32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33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34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35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36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37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38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39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40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41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42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543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544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54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46" name="PlaceHolder 2"/>
          <p:cNvSpPr>
            <a:spLocks noGrp="1"/>
          </p:cNvSpPr>
          <p:nvPr>
            <p:ph type="ftr" idx="382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47" name="PlaceHolder 3"/>
          <p:cNvSpPr>
            <a:spLocks noGrp="1"/>
          </p:cNvSpPr>
          <p:nvPr>
            <p:ph type="sldNum" idx="383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AE9C311-8F8F-4E18-9B41-20FF82F3FBFA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48" name="PlaceHolder 4"/>
          <p:cNvSpPr>
            <a:spLocks noGrp="1"/>
          </p:cNvSpPr>
          <p:nvPr>
            <p:ph type="dt" idx="384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3" r:id="rId2"/>
  </p:sldLayoutIdLst>
</p:sldMaster>
</file>

<file path=ppt/slideMasters/slideMaster1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55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5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5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5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5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5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5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5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5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6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6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6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56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56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6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6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6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6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6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7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7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7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7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7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7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576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577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578" name="PlaceHolder 1"/>
          <p:cNvSpPr>
            <a:spLocks noGrp="1"/>
          </p:cNvSpPr>
          <p:nvPr>
            <p:ph type="ftr" idx="385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79" name="PlaceHolder 2"/>
          <p:cNvSpPr>
            <a:spLocks noGrp="1"/>
          </p:cNvSpPr>
          <p:nvPr>
            <p:ph type="sldNum" idx="386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80AFAE3-3E8B-457F-A04D-CF1C17640105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80" name="PlaceHolder 3"/>
          <p:cNvSpPr>
            <a:spLocks noGrp="1"/>
          </p:cNvSpPr>
          <p:nvPr>
            <p:ph type="dt" idx="387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5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17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8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9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0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1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2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3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4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5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6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7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8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29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30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1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2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3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4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5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6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7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8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9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0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1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42" name="Rectangle 33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3" name="Freeform 6"/>
          <p:cNvSpPr/>
          <p:nvPr/>
        </p:nvSpPr>
        <p:spPr>
          <a:xfrm>
            <a:off x="0" y="4323960"/>
            <a:ext cx="1743840" cy="777960"/>
          </a:xfrm>
          <a:custGeom>
            <a:avLst/>
            <a:gdLst>
              <a:gd name="textAreaLeft" fmla="*/ 0 w 1743840"/>
              <a:gd name="textAreaRight" fmla="*/ 1744920 w 1743840"/>
              <a:gd name="textAreaTop" fmla="*/ 0 h 777960"/>
              <a:gd name="textAreaBottom" fmla="*/ 779040 h 777960"/>
            </a:gdLst>
            <a:ah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44" name="PlaceHolder 1"/>
          <p:cNvSpPr>
            <a:spLocks noGrp="1"/>
          </p:cNvSpPr>
          <p:nvPr>
            <p:ph type="ftr" idx="37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sldNum" idx="38"/>
          </p:nvPr>
        </p:nvSpPr>
        <p:spPr>
          <a:xfrm>
            <a:off x="531720" y="45295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C8F39FE-FC52-4B97-89DC-03B23A8EA636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dt" idx="39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1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582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83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84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85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86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87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88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89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90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91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92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93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594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595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96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97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98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99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00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01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02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03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04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05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06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607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08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60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11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12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13" name="PlaceHolder 5"/>
          <p:cNvSpPr>
            <a:spLocks noGrp="1"/>
          </p:cNvSpPr>
          <p:nvPr>
            <p:ph type="ftr" idx="388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14" name="PlaceHolder 6"/>
          <p:cNvSpPr>
            <a:spLocks noGrp="1"/>
          </p:cNvSpPr>
          <p:nvPr>
            <p:ph type="sldNum" idx="389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AEAD257-EFBE-44E5-AEF4-82983A54EF73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15" name="PlaceHolder 7"/>
          <p:cNvSpPr>
            <a:spLocks noGrp="1"/>
          </p:cNvSpPr>
          <p:nvPr>
            <p:ph type="dt" idx="390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7" r:id="rId2"/>
  </p:sldLayoutIdLst>
</p:sldMaster>
</file>

<file path=ppt/slideMasters/slideMaster1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62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2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2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2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2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2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2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2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2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3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3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3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63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63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3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3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3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3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3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4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4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4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4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4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4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646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47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64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50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51" name="PlaceHolder 4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52" name="PlaceHolder 5"/>
          <p:cNvSpPr>
            <a:spLocks noGrp="1"/>
          </p:cNvSpPr>
          <p:nvPr>
            <p:ph type="ftr" idx="391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53" name="PlaceHolder 6"/>
          <p:cNvSpPr>
            <a:spLocks noGrp="1"/>
          </p:cNvSpPr>
          <p:nvPr>
            <p:ph type="sldNum" idx="392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BCFF6D2-5AF4-414B-9CC3-B431566C9827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54" name="PlaceHolder 7"/>
          <p:cNvSpPr>
            <a:spLocks noGrp="1"/>
          </p:cNvSpPr>
          <p:nvPr>
            <p:ph type="dt" idx="393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9" r:id="rId2"/>
  </p:sldLayoutIdLst>
</p:sldMaster>
</file>

<file path=ppt/slideMasters/slideMaster1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9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660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61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62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63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64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65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66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67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68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69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70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71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672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673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74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75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76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77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78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79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80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81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82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83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84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685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86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68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89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90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91" name="PlaceHolder 5"/>
          <p:cNvSpPr>
            <a:spLocks noGrp="1"/>
          </p:cNvSpPr>
          <p:nvPr>
            <p:ph type="ftr" idx="394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92" name="PlaceHolder 6"/>
          <p:cNvSpPr>
            <a:spLocks noGrp="1"/>
          </p:cNvSpPr>
          <p:nvPr>
            <p:ph type="sldNum" idx="395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61BAFDC-FE5F-4094-A16D-F54E99F219E5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93" name="PlaceHolder 7"/>
          <p:cNvSpPr>
            <a:spLocks noGrp="1"/>
          </p:cNvSpPr>
          <p:nvPr>
            <p:ph type="dt" idx="396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1" r:id="rId2"/>
  </p:sldLayoutIdLst>
</p:sldMaster>
</file>

<file path=ppt/slideMasters/slideMaster1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8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699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00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01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02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03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04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05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06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07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08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09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10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711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712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13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14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15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16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17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18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19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20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21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22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23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724" name="Rectangle 40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25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726" name="TextBox 13"/>
          <p:cNvSpPr/>
          <p:nvPr/>
        </p:nvSpPr>
        <p:spPr>
          <a:xfrm>
            <a:off x="2467800" y="6480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7" name="TextBox 14"/>
          <p:cNvSpPr/>
          <p:nvPr/>
        </p:nvSpPr>
        <p:spPr>
          <a:xfrm>
            <a:off x="11115000" y="29052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8" name="PlaceHolder 1"/>
          <p:cNvSpPr>
            <a:spLocks noGrp="1"/>
          </p:cNvSpPr>
          <p:nvPr>
            <p:ph type="ftr" idx="397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29" name="PlaceHolder 2"/>
          <p:cNvSpPr>
            <a:spLocks noGrp="1"/>
          </p:cNvSpPr>
          <p:nvPr>
            <p:ph type="sldNum" idx="398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ED176D1-FD3E-4C77-A797-95F90BB2C525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30" name="PlaceHolder 3"/>
          <p:cNvSpPr>
            <a:spLocks noGrp="1"/>
          </p:cNvSpPr>
          <p:nvPr>
            <p:ph type="dt" idx="399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3" r:id="rId2"/>
  </p:sldLayoutIdLst>
</p:sldMaster>
</file>

<file path=ppt/slideMasters/slideMaster1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1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732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33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34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35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36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37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38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39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40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41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42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43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744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745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46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47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48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49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50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51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52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53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54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55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56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757" name="Rectangle 40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58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759" name="TextBox 13"/>
          <p:cNvSpPr/>
          <p:nvPr/>
        </p:nvSpPr>
        <p:spPr>
          <a:xfrm>
            <a:off x="2467800" y="6480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0" name="TextBox 14"/>
          <p:cNvSpPr/>
          <p:nvPr/>
        </p:nvSpPr>
        <p:spPr>
          <a:xfrm>
            <a:off x="11115000" y="29052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63" name="PlaceHolder 3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64" name="PlaceHolder 4"/>
          <p:cNvSpPr>
            <a:spLocks noGrp="1"/>
          </p:cNvSpPr>
          <p:nvPr>
            <p:ph type="ftr" idx="400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65" name="PlaceHolder 5"/>
          <p:cNvSpPr>
            <a:spLocks noGrp="1"/>
          </p:cNvSpPr>
          <p:nvPr>
            <p:ph type="sldNum" idx="401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D4D94EE-7B3E-4337-881F-1FC83CE59C70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66" name="PlaceHolder 6"/>
          <p:cNvSpPr>
            <a:spLocks noGrp="1"/>
          </p:cNvSpPr>
          <p:nvPr>
            <p:ph type="dt" idx="402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5" r:id="rId2"/>
  </p:sldLayoutIdLst>
</p:sldMaster>
</file>

<file path=ppt/slideMasters/slideMaster1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77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7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7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7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7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7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7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7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7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8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8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8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78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78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8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8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8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8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8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9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9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9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9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9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9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796" name="Rectangle 40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97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798" name="TextBox 13"/>
          <p:cNvSpPr/>
          <p:nvPr/>
        </p:nvSpPr>
        <p:spPr>
          <a:xfrm>
            <a:off x="2467800" y="6480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9" name="TextBox 14"/>
          <p:cNvSpPr/>
          <p:nvPr/>
        </p:nvSpPr>
        <p:spPr>
          <a:xfrm>
            <a:off x="11115000" y="29052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02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03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04" name="PlaceHolder 5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05" name="PlaceHolder 6"/>
          <p:cNvSpPr>
            <a:spLocks noGrp="1"/>
          </p:cNvSpPr>
          <p:nvPr>
            <p:ph type="ftr" idx="403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06" name="PlaceHolder 7"/>
          <p:cNvSpPr>
            <a:spLocks noGrp="1"/>
          </p:cNvSpPr>
          <p:nvPr>
            <p:ph type="sldNum" idx="404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95F3B0A-EA78-4568-B11A-DA2EF6942FC7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07" name="PlaceHolder 8"/>
          <p:cNvSpPr>
            <a:spLocks noGrp="1"/>
          </p:cNvSpPr>
          <p:nvPr>
            <p:ph type="dt" idx="405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7" r:id="rId2"/>
  </p:sldLayoutIdLst>
</p:sldMaster>
</file>

<file path=ppt/slideMasters/slideMaster1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814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15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16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17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18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19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20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21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22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23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24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25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826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827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28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29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30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31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32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33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34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35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36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37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38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839" name="Rectangle 40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40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841" name="TextBox 13"/>
          <p:cNvSpPr/>
          <p:nvPr/>
        </p:nvSpPr>
        <p:spPr>
          <a:xfrm>
            <a:off x="2467800" y="6480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2" name="TextBox 14"/>
          <p:cNvSpPr/>
          <p:nvPr/>
        </p:nvSpPr>
        <p:spPr>
          <a:xfrm>
            <a:off x="11115000" y="29052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3" name="PlaceHolder 1"/>
          <p:cNvSpPr>
            <a:spLocks noGrp="1"/>
          </p:cNvSpPr>
          <p:nvPr>
            <p:ph type="ftr" idx="406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44" name="PlaceHolder 2"/>
          <p:cNvSpPr>
            <a:spLocks noGrp="1"/>
          </p:cNvSpPr>
          <p:nvPr>
            <p:ph type="sldNum" idx="407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2BC67E7-5C54-40BE-9D9D-A7FFBA506DB3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45" name="PlaceHolder 3"/>
          <p:cNvSpPr>
            <a:spLocks noGrp="1"/>
          </p:cNvSpPr>
          <p:nvPr>
            <p:ph type="dt" idx="408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9" r:id="rId2"/>
  </p:sldLayoutIdLst>
</p:sldMaster>
</file>

<file path=ppt/slideMasters/slideMaster1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6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847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48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49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50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51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52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53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54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55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56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57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58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859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860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61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62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63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64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65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66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67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68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69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70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71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872" name="Rectangle 40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73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874" name="TextBox 13"/>
          <p:cNvSpPr/>
          <p:nvPr/>
        </p:nvSpPr>
        <p:spPr>
          <a:xfrm>
            <a:off x="2467800" y="6480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5" name="TextBox 14"/>
          <p:cNvSpPr/>
          <p:nvPr/>
        </p:nvSpPr>
        <p:spPr>
          <a:xfrm>
            <a:off x="11115000" y="29052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78" name="PlaceHolder 3"/>
          <p:cNvSpPr>
            <a:spLocks noGrp="1"/>
          </p:cNvSpPr>
          <p:nvPr>
            <p:ph type="ftr" idx="409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79" name="PlaceHolder 4"/>
          <p:cNvSpPr>
            <a:spLocks noGrp="1"/>
          </p:cNvSpPr>
          <p:nvPr>
            <p:ph type="sldNum" idx="410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1D38911-ACCF-4FC9-BEF5-8FA1AE229CEB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80" name="PlaceHolder 5"/>
          <p:cNvSpPr>
            <a:spLocks noGrp="1"/>
          </p:cNvSpPr>
          <p:nvPr>
            <p:ph type="dt" idx="411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1" r:id="rId2"/>
  </p:sldLayoutIdLst>
</p:sldMaster>
</file>

<file path=ppt/slideMasters/slideMaster1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3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884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85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86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87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88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89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90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91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92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93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94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95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896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897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98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99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00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01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02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03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04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05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06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07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08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909" name="Rectangle 40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910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911" name="TextBox 13"/>
          <p:cNvSpPr/>
          <p:nvPr/>
        </p:nvSpPr>
        <p:spPr>
          <a:xfrm>
            <a:off x="2467800" y="6480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2" name="TextBox 14"/>
          <p:cNvSpPr/>
          <p:nvPr/>
        </p:nvSpPr>
        <p:spPr>
          <a:xfrm>
            <a:off x="11115000" y="29052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15" name="PlaceHolder 3"/>
          <p:cNvSpPr>
            <a:spLocks noGrp="1"/>
          </p:cNvSpPr>
          <p:nvPr>
            <p:ph type="ftr" idx="412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16" name="PlaceHolder 4"/>
          <p:cNvSpPr>
            <a:spLocks noGrp="1"/>
          </p:cNvSpPr>
          <p:nvPr>
            <p:ph type="sldNum" idx="413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7BAADD0-6B0F-4E6B-92A8-31020175DB20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17" name="PlaceHolder 5"/>
          <p:cNvSpPr>
            <a:spLocks noGrp="1"/>
          </p:cNvSpPr>
          <p:nvPr>
            <p:ph type="dt" idx="414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3" r:id="rId2"/>
  </p:sldLayoutIdLst>
</p:sldMaster>
</file>

<file path=ppt/slideMasters/slideMaster1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92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2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2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2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2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2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2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2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2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3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3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3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93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93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3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3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3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3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3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4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4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4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4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4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4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946" name="Rectangle 40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947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948" name="TextBox 13"/>
          <p:cNvSpPr/>
          <p:nvPr/>
        </p:nvSpPr>
        <p:spPr>
          <a:xfrm>
            <a:off x="2467800" y="6480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9" name="TextBox 14"/>
          <p:cNvSpPr/>
          <p:nvPr/>
        </p:nvSpPr>
        <p:spPr>
          <a:xfrm>
            <a:off x="11115000" y="29052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52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53" name="PlaceHolder 4"/>
          <p:cNvSpPr>
            <a:spLocks noGrp="1"/>
          </p:cNvSpPr>
          <p:nvPr>
            <p:ph type="ftr" idx="415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54" name="PlaceHolder 5"/>
          <p:cNvSpPr>
            <a:spLocks noGrp="1"/>
          </p:cNvSpPr>
          <p:nvPr>
            <p:ph type="sldNum" idx="416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0D58ADF-F677-4DC2-86F2-E04664DDF1DB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55" name="PlaceHolder 6"/>
          <p:cNvSpPr>
            <a:spLocks noGrp="1"/>
          </p:cNvSpPr>
          <p:nvPr>
            <p:ph type="dt" idx="417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5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50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1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2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3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4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5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6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7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8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9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0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1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62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63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4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5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6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7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8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9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0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1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2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3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4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75" name="Rectangle 33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6" name="Freeform 6"/>
          <p:cNvSpPr/>
          <p:nvPr/>
        </p:nvSpPr>
        <p:spPr>
          <a:xfrm>
            <a:off x="0" y="4323960"/>
            <a:ext cx="1743840" cy="777960"/>
          </a:xfrm>
          <a:custGeom>
            <a:avLst/>
            <a:gdLst>
              <a:gd name="textAreaLeft" fmla="*/ 0 w 1743840"/>
              <a:gd name="textAreaRight" fmla="*/ 1744920 w 1743840"/>
              <a:gd name="textAreaTop" fmla="*/ 0 h 777960"/>
              <a:gd name="textAreaBottom" fmla="*/ 779040 h 777960"/>
            </a:gdLst>
            <a:ah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0" name="PlaceHolder 4"/>
          <p:cNvSpPr>
            <a:spLocks noGrp="1"/>
          </p:cNvSpPr>
          <p:nvPr>
            <p:ph type="ftr" idx="40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1" name="PlaceHolder 5"/>
          <p:cNvSpPr>
            <a:spLocks noGrp="1"/>
          </p:cNvSpPr>
          <p:nvPr>
            <p:ph type="sldNum" idx="41"/>
          </p:nvPr>
        </p:nvSpPr>
        <p:spPr>
          <a:xfrm>
            <a:off x="531720" y="45295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CA713F4-C8E3-44D1-8427-4A244F0B88DD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2" name="PlaceHolder 6"/>
          <p:cNvSpPr>
            <a:spLocks noGrp="1"/>
          </p:cNvSpPr>
          <p:nvPr>
            <p:ph type="dt" idx="42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9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960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61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62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63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64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65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66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67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68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69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70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71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972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973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74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75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76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77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78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79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80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81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82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83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84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985" name="Rectangle 40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986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987" name="TextBox 13"/>
          <p:cNvSpPr/>
          <p:nvPr/>
        </p:nvSpPr>
        <p:spPr>
          <a:xfrm>
            <a:off x="2467800" y="6480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8" name="TextBox 14"/>
          <p:cNvSpPr/>
          <p:nvPr/>
        </p:nvSpPr>
        <p:spPr>
          <a:xfrm>
            <a:off x="11115000" y="29052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90" name="PlaceHolder 2"/>
          <p:cNvSpPr>
            <a:spLocks noGrp="1"/>
          </p:cNvSpPr>
          <p:nvPr>
            <p:ph type="ftr" idx="418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91" name="PlaceHolder 3"/>
          <p:cNvSpPr>
            <a:spLocks noGrp="1"/>
          </p:cNvSpPr>
          <p:nvPr>
            <p:ph type="sldNum" idx="419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DB8044A-6F6F-4D49-9657-E5A934BFFC62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92" name="PlaceHolder 4"/>
          <p:cNvSpPr>
            <a:spLocks noGrp="1"/>
          </p:cNvSpPr>
          <p:nvPr>
            <p:ph type="dt" idx="420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7" r:id="rId2"/>
  </p:sldLayoutIdLst>
</p:sldMaster>
</file>

<file path=ppt/slideMasters/slideMaster1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4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995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96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97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98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99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00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01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02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03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04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05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06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007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008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09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10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11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12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13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14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15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16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17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18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19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020" name="Rectangle 40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021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022" name="TextBox 13"/>
          <p:cNvSpPr/>
          <p:nvPr/>
        </p:nvSpPr>
        <p:spPr>
          <a:xfrm>
            <a:off x="2467800" y="6480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3" name="TextBox 14"/>
          <p:cNvSpPr/>
          <p:nvPr/>
        </p:nvSpPr>
        <p:spPr>
          <a:xfrm>
            <a:off x="11115000" y="29052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4" name="PlaceHolder 1"/>
          <p:cNvSpPr>
            <a:spLocks noGrp="1"/>
          </p:cNvSpPr>
          <p:nvPr>
            <p:ph type="ftr" idx="421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25" name="PlaceHolder 2"/>
          <p:cNvSpPr>
            <a:spLocks noGrp="1"/>
          </p:cNvSpPr>
          <p:nvPr>
            <p:ph type="sldNum" idx="422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C194130-99B0-4709-9518-5852C2A5345C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26" name="PlaceHolder 3"/>
          <p:cNvSpPr>
            <a:spLocks noGrp="1"/>
          </p:cNvSpPr>
          <p:nvPr>
            <p:ph type="dt" idx="423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9" r:id="rId2"/>
  </p:sldLayoutIdLst>
</p:sldMaster>
</file>

<file path=ppt/slideMasters/slideMaster1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7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028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29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30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31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32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33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34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35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36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37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38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39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040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041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42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43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44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45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46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47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48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49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50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51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52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053" name="Rectangle 40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054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055" name="TextBox 13"/>
          <p:cNvSpPr/>
          <p:nvPr/>
        </p:nvSpPr>
        <p:spPr>
          <a:xfrm>
            <a:off x="2467800" y="6480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6" name="TextBox 14"/>
          <p:cNvSpPr/>
          <p:nvPr/>
        </p:nvSpPr>
        <p:spPr>
          <a:xfrm>
            <a:off x="11115000" y="29052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59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60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61" name="PlaceHolder 5"/>
          <p:cNvSpPr>
            <a:spLocks noGrp="1"/>
          </p:cNvSpPr>
          <p:nvPr>
            <p:ph type="ftr" idx="424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62" name="PlaceHolder 6"/>
          <p:cNvSpPr>
            <a:spLocks noGrp="1"/>
          </p:cNvSpPr>
          <p:nvPr>
            <p:ph type="sldNum" idx="425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B214E61-9366-40B6-98BE-674D2C98E43A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63" name="PlaceHolder 7"/>
          <p:cNvSpPr>
            <a:spLocks noGrp="1"/>
          </p:cNvSpPr>
          <p:nvPr>
            <p:ph type="dt" idx="426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1" r:id="rId2"/>
  </p:sldLayoutIdLst>
</p:sldMaster>
</file>

<file path=ppt/slideMasters/slideMaster1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8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069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70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71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72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73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74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75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76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77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78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79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80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081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082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83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84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85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86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87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88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89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90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91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92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93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094" name="Rectangle 40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095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096" name="TextBox 13"/>
          <p:cNvSpPr/>
          <p:nvPr/>
        </p:nvSpPr>
        <p:spPr>
          <a:xfrm>
            <a:off x="2467800" y="6480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7" name="TextBox 14"/>
          <p:cNvSpPr/>
          <p:nvPr/>
        </p:nvSpPr>
        <p:spPr>
          <a:xfrm>
            <a:off x="11115000" y="29052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00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01" name="PlaceHolder 4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02" name="PlaceHolder 5"/>
          <p:cNvSpPr>
            <a:spLocks noGrp="1"/>
          </p:cNvSpPr>
          <p:nvPr>
            <p:ph type="ftr" idx="427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03" name="PlaceHolder 6"/>
          <p:cNvSpPr>
            <a:spLocks noGrp="1"/>
          </p:cNvSpPr>
          <p:nvPr>
            <p:ph type="sldNum" idx="428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AE1E2C7-AD58-4CD4-B6D0-14019F5BBB6B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04" name="PlaceHolder 7"/>
          <p:cNvSpPr>
            <a:spLocks noGrp="1"/>
          </p:cNvSpPr>
          <p:nvPr>
            <p:ph type="dt" idx="429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3" r:id="rId2"/>
  </p:sldLayoutIdLst>
</p:sldMaster>
</file>

<file path=ppt/slideMasters/slideMaster1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9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110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11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12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13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14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15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16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17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18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19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20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21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122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123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24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25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26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27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28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29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30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31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32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33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34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135" name="Rectangle 40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36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137" name="TextBox 13"/>
          <p:cNvSpPr/>
          <p:nvPr/>
        </p:nvSpPr>
        <p:spPr>
          <a:xfrm>
            <a:off x="2467800" y="6480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8" name="TextBox 14"/>
          <p:cNvSpPr/>
          <p:nvPr/>
        </p:nvSpPr>
        <p:spPr>
          <a:xfrm>
            <a:off x="11115000" y="29052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41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42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43" name="PlaceHolder 5"/>
          <p:cNvSpPr>
            <a:spLocks noGrp="1"/>
          </p:cNvSpPr>
          <p:nvPr>
            <p:ph type="ftr" idx="430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44" name="PlaceHolder 6"/>
          <p:cNvSpPr>
            <a:spLocks noGrp="1"/>
          </p:cNvSpPr>
          <p:nvPr>
            <p:ph type="sldNum" idx="431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FDF73DB-0205-4556-A027-32397CC4E676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45" name="PlaceHolder 7"/>
          <p:cNvSpPr>
            <a:spLocks noGrp="1"/>
          </p:cNvSpPr>
          <p:nvPr>
            <p:ph type="dt" idx="432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5" r:id="rId2"/>
  </p:sldLayoutIdLst>
</p:sldMaster>
</file>

<file path=ppt/slideMasters/slideMaster1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15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5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5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5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5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5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5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5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5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6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6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6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16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16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6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6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6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6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6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7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7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7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7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7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7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176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77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178" name="PlaceHolder 1"/>
          <p:cNvSpPr>
            <a:spLocks noGrp="1"/>
          </p:cNvSpPr>
          <p:nvPr>
            <p:ph type="ftr" idx="433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79" name="PlaceHolder 2"/>
          <p:cNvSpPr>
            <a:spLocks noGrp="1"/>
          </p:cNvSpPr>
          <p:nvPr>
            <p:ph type="sldNum" idx="434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FA8B720-2FAB-40BD-8B63-60D67C9F2718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80" name="PlaceHolder 3"/>
          <p:cNvSpPr>
            <a:spLocks noGrp="1"/>
          </p:cNvSpPr>
          <p:nvPr>
            <p:ph type="dt" idx="435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7" r:id="rId2"/>
  </p:sldLayoutIdLst>
</p:sldMaster>
</file>

<file path=ppt/slideMasters/slideMaster1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1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182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83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84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85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86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87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88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89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90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91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92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93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194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195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96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97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98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99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00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01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02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03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04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05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06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207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208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20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11" name="PlaceHolder 3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12" name="PlaceHolder 4"/>
          <p:cNvSpPr>
            <a:spLocks noGrp="1"/>
          </p:cNvSpPr>
          <p:nvPr>
            <p:ph type="ftr" idx="436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13" name="PlaceHolder 5"/>
          <p:cNvSpPr>
            <a:spLocks noGrp="1"/>
          </p:cNvSpPr>
          <p:nvPr>
            <p:ph type="sldNum" idx="437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438084D-2E66-4951-8D3A-F3ABEDFB7673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14" name="PlaceHolder 6"/>
          <p:cNvSpPr>
            <a:spLocks noGrp="1"/>
          </p:cNvSpPr>
          <p:nvPr>
            <p:ph type="dt" idx="438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9" r:id="rId2"/>
  </p:sldLayoutIdLst>
</p:sldMaster>
</file>

<file path=ppt/slideMasters/slideMaster1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8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219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20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21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22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23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24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25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26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27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28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29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30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231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232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33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34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35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36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37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38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39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40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41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42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43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244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245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24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48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49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50" name="PlaceHolder 5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51" name="PlaceHolder 6"/>
          <p:cNvSpPr>
            <a:spLocks noGrp="1"/>
          </p:cNvSpPr>
          <p:nvPr>
            <p:ph type="ftr" idx="439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52" name="PlaceHolder 7"/>
          <p:cNvSpPr>
            <a:spLocks noGrp="1"/>
          </p:cNvSpPr>
          <p:nvPr>
            <p:ph type="sldNum" idx="440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DCC99AC-C445-4E68-A001-BBDE475B59F9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53" name="PlaceHolder 8"/>
          <p:cNvSpPr>
            <a:spLocks noGrp="1"/>
          </p:cNvSpPr>
          <p:nvPr>
            <p:ph type="dt" idx="441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1" r:id="rId2"/>
  </p:sldLayoutIdLst>
</p:sldMaster>
</file>

<file path=ppt/slideMasters/slideMaster1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9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260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61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62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63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64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65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66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67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68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69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70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71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272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273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74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75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76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77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78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79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80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81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82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83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84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285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286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287" name="PlaceHolder 1"/>
          <p:cNvSpPr>
            <a:spLocks noGrp="1"/>
          </p:cNvSpPr>
          <p:nvPr>
            <p:ph type="ftr" idx="442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88" name="PlaceHolder 2"/>
          <p:cNvSpPr>
            <a:spLocks noGrp="1"/>
          </p:cNvSpPr>
          <p:nvPr>
            <p:ph type="sldNum" idx="443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6D11A79-9762-41C3-AC62-53CA49B5659A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89" name="PlaceHolder 3"/>
          <p:cNvSpPr>
            <a:spLocks noGrp="1"/>
          </p:cNvSpPr>
          <p:nvPr>
            <p:ph type="dt" idx="444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3" r:id="rId2"/>
  </p:sldLayoutIdLst>
</p:sldMaster>
</file>

<file path=ppt/slideMasters/slideMaster1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29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9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9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9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9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9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9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9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9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0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0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0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30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30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0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0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0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0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0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1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1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1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1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1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1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316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17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1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20" name="PlaceHolder 3"/>
          <p:cNvSpPr>
            <a:spLocks noGrp="1"/>
          </p:cNvSpPr>
          <p:nvPr>
            <p:ph type="ftr" idx="445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21" name="PlaceHolder 4"/>
          <p:cNvSpPr>
            <a:spLocks noGrp="1"/>
          </p:cNvSpPr>
          <p:nvPr>
            <p:ph type="sldNum" idx="446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2B84273-BEB8-49E3-AC71-AF523CB175D1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22" name="PlaceHolder 5"/>
          <p:cNvSpPr>
            <a:spLocks noGrp="1"/>
          </p:cNvSpPr>
          <p:nvPr>
            <p:ph type="dt" idx="447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487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8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9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0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1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2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3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4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5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6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7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8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99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00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1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2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3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4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5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6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7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8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9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0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1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12" name="Rectangle 33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3" name="Freeform 6"/>
          <p:cNvSpPr/>
          <p:nvPr/>
        </p:nvSpPr>
        <p:spPr>
          <a:xfrm>
            <a:off x="0" y="4323960"/>
            <a:ext cx="1743840" cy="777960"/>
          </a:xfrm>
          <a:custGeom>
            <a:avLst/>
            <a:gdLst>
              <a:gd name="textAreaLeft" fmla="*/ 0 w 1743840"/>
              <a:gd name="textAreaRight" fmla="*/ 1744920 w 1743840"/>
              <a:gd name="textAreaTop" fmla="*/ 0 h 777960"/>
              <a:gd name="textAreaBottom" fmla="*/ 779040 h 777960"/>
            </a:gdLst>
            <a:ah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6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7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8" name="PlaceHolder 5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9" name="PlaceHolder 6"/>
          <p:cNvSpPr>
            <a:spLocks noGrp="1"/>
          </p:cNvSpPr>
          <p:nvPr>
            <p:ph type="ftr" idx="43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0" name="PlaceHolder 7"/>
          <p:cNvSpPr>
            <a:spLocks noGrp="1"/>
          </p:cNvSpPr>
          <p:nvPr>
            <p:ph type="sldNum" idx="44"/>
          </p:nvPr>
        </p:nvSpPr>
        <p:spPr>
          <a:xfrm>
            <a:off x="531720" y="45295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8CC8D1E-3E15-4CD8-A70D-2B12CE592AD8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1" name="PlaceHolder 8"/>
          <p:cNvSpPr>
            <a:spLocks noGrp="1"/>
          </p:cNvSpPr>
          <p:nvPr>
            <p:ph type="dt" idx="45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326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27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28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29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30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31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32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33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34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35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36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37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338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339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40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41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42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43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44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45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46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47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48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49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50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351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52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5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55" name="PlaceHolder 3"/>
          <p:cNvSpPr>
            <a:spLocks noGrp="1"/>
          </p:cNvSpPr>
          <p:nvPr>
            <p:ph type="ftr" idx="448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56" name="PlaceHolder 4"/>
          <p:cNvSpPr>
            <a:spLocks noGrp="1"/>
          </p:cNvSpPr>
          <p:nvPr>
            <p:ph type="sldNum" idx="449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8B7073A-AAD1-49AD-916D-868FE2D3EC57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57" name="PlaceHolder 5"/>
          <p:cNvSpPr>
            <a:spLocks noGrp="1"/>
          </p:cNvSpPr>
          <p:nvPr>
            <p:ph type="dt" idx="450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7" r:id="rId2"/>
  </p:sldLayoutIdLst>
</p:sldMaster>
</file>

<file path=ppt/slideMasters/slideMaster1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36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6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6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6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6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6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6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6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6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7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7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7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37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37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7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7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7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7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7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8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8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8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8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8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8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386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87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8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90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91" name="PlaceHolder 4"/>
          <p:cNvSpPr>
            <a:spLocks noGrp="1"/>
          </p:cNvSpPr>
          <p:nvPr>
            <p:ph type="ftr" idx="451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92" name="PlaceHolder 5"/>
          <p:cNvSpPr>
            <a:spLocks noGrp="1"/>
          </p:cNvSpPr>
          <p:nvPr>
            <p:ph type="sldNum" idx="452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D9966A7-0675-4BED-861C-D7710FB7EC08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93" name="PlaceHolder 6"/>
          <p:cNvSpPr>
            <a:spLocks noGrp="1"/>
          </p:cNvSpPr>
          <p:nvPr>
            <p:ph type="dt" idx="453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9" r:id="rId2"/>
  </p:sldLayoutIdLst>
</p:sldMaster>
</file>

<file path=ppt/slideMasters/slideMaster1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7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398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99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00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01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02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03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04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05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06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07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08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09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410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411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12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13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14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15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16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17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18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19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20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21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22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423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24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42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26" name="PlaceHolder 2"/>
          <p:cNvSpPr>
            <a:spLocks noGrp="1"/>
          </p:cNvSpPr>
          <p:nvPr>
            <p:ph type="ftr" idx="454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27" name="PlaceHolder 3"/>
          <p:cNvSpPr>
            <a:spLocks noGrp="1"/>
          </p:cNvSpPr>
          <p:nvPr>
            <p:ph type="sldNum" idx="455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806D976-558D-4CFE-85BF-B01E6BC95B99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28" name="PlaceHolder 4"/>
          <p:cNvSpPr>
            <a:spLocks noGrp="1"/>
          </p:cNvSpPr>
          <p:nvPr>
            <p:ph type="dt" idx="456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1" r:id="rId2"/>
  </p:sldLayoutIdLst>
</p:sldMaster>
</file>

<file path=ppt/slideMasters/slideMaster1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43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3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3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3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3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3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3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3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3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4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4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4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44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44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4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4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4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4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4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5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5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5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5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5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5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456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57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458" name="PlaceHolder 1"/>
          <p:cNvSpPr>
            <a:spLocks noGrp="1"/>
          </p:cNvSpPr>
          <p:nvPr>
            <p:ph type="ftr" idx="457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59" name="PlaceHolder 2"/>
          <p:cNvSpPr>
            <a:spLocks noGrp="1"/>
          </p:cNvSpPr>
          <p:nvPr>
            <p:ph type="sldNum" idx="458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6593052-6F90-472E-B368-E1ABC2B5C15F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60" name="PlaceHolder 3"/>
          <p:cNvSpPr>
            <a:spLocks noGrp="1"/>
          </p:cNvSpPr>
          <p:nvPr>
            <p:ph type="dt" idx="459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3" r:id="rId2"/>
  </p:sldLayoutIdLst>
</p:sldMaster>
</file>

<file path=ppt/slideMasters/slideMaster1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1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462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63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64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65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66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67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68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69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70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71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72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73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474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475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76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77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78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79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80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81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82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83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84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85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86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487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88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48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91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92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93" name="PlaceHolder 5"/>
          <p:cNvSpPr>
            <a:spLocks noGrp="1"/>
          </p:cNvSpPr>
          <p:nvPr>
            <p:ph type="ftr" idx="460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94" name="PlaceHolder 6"/>
          <p:cNvSpPr>
            <a:spLocks noGrp="1"/>
          </p:cNvSpPr>
          <p:nvPr>
            <p:ph type="sldNum" idx="461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4F62D3A-19C1-48CC-B045-803997CEA0B9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95" name="PlaceHolder 7"/>
          <p:cNvSpPr>
            <a:spLocks noGrp="1"/>
          </p:cNvSpPr>
          <p:nvPr>
            <p:ph type="dt" idx="462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5" r:id="rId2"/>
  </p:sldLayoutIdLst>
</p:sldMaster>
</file>

<file path=ppt/slideMasters/slideMaster1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50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0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0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0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0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0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0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0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0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1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1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1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51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51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1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1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1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1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1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2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2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2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2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2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2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526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27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52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30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31" name="PlaceHolder 4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32" name="PlaceHolder 5"/>
          <p:cNvSpPr>
            <a:spLocks noGrp="1"/>
          </p:cNvSpPr>
          <p:nvPr>
            <p:ph type="ftr" idx="463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33" name="PlaceHolder 6"/>
          <p:cNvSpPr>
            <a:spLocks noGrp="1"/>
          </p:cNvSpPr>
          <p:nvPr>
            <p:ph type="sldNum" idx="464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01F16F8-5EF2-4963-8C5B-9FD92EF72083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34" name="PlaceHolder 7"/>
          <p:cNvSpPr>
            <a:spLocks noGrp="1"/>
          </p:cNvSpPr>
          <p:nvPr>
            <p:ph type="dt" idx="465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7" r:id="rId2"/>
  </p:sldLayoutIdLst>
</p:sldMaster>
</file>

<file path=ppt/slideMasters/slideMaster1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9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540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41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42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43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44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45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46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47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48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49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50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51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552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553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54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55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56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57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58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59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60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61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62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63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64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565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66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56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69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70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71" name="PlaceHolder 5"/>
          <p:cNvSpPr>
            <a:spLocks noGrp="1"/>
          </p:cNvSpPr>
          <p:nvPr>
            <p:ph type="ftr" idx="466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72" name="PlaceHolder 6"/>
          <p:cNvSpPr>
            <a:spLocks noGrp="1"/>
          </p:cNvSpPr>
          <p:nvPr>
            <p:ph type="sldNum" idx="467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C510AC9-0D39-4D16-AF32-9E92DB89B104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73" name="PlaceHolder 7"/>
          <p:cNvSpPr>
            <a:spLocks noGrp="1"/>
          </p:cNvSpPr>
          <p:nvPr>
            <p:ph type="dt" idx="468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9" r:id="rId2"/>
  </p:sldLayoutIdLst>
</p:sldMaster>
</file>

<file path=ppt/slideMasters/slideMaster1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8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579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80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81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82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83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84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85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86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87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88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89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90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591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592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93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94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95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96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97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98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99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00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01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02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03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604" name="Rectangle 41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05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606" name="TextBox 16"/>
          <p:cNvSpPr/>
          <p:nvPr/>
        </p:nvSpPr>
        <p:spPr>
          <a:xfrm>
            <a:off x="2467800" y="6480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7" name="TextBox 17"/>
          <p:cNvSpPr/>
          <p:nvPr/>
        </p:nvSpPr>
        <p:spPr>
          <a:xfrm>
            <a:off x="11115000" y="29052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8" name="PlaceHolder 1"/>
          <p:cNvSpPr>
            <a:spLocks noGrp="1"/>
          </p:cNvSpPr>
          <p:nvPr>
            <p:ph type="ftr" idx="469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09" name="PlaceHolder 2"/>
          <p:cNvSpPr>
            <a:spLocks noGrp="1"/>
          </p:cNvSpPr>
          <p:nvPr>
            <p:ph type="sldNum" idx="470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F5FBE04-7BFF-4085-AC81-BA1F04484758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10" name="PlaceHolder 3"/>
          <p:cNvSpPr>
            <a:spLocks noGrp="1"/>
          </p:cNvSpPr>
          <p:nvPr>
            <p:ph type="dt" idx="471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1" r:id="rId2"/>
  </p:sldLayoutIdLst>
</p:sldMaster>
</file>

<file path=ppt/slideMasters/slideMaster1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1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612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13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14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15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16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17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18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19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20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21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22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23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624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625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26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27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28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29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30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31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32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33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34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35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36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637" name="Rectangle 41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38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639" name="TextBox 16"/>
          <p:cNvSpPr/>
          <p:nvPr/>
        </p:nvSpPr>
        <p:spPr>
          <a:xfrm>
            <a:off x="2467800" y="6480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0" name="TextBox 17"/>
          <p:cNvSpPr/>
          <p:nvPr/>
        </p:nvSpPr>
        <p:spPr>
          <a:xfrm>
            <a:off x="11115000" y="29052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43" name="PlaceHolder 3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44" name="PlaceHolder 4"/>
          <p:cNvSpPr>
            <a:spLocks noGrp="1"/>
          </p:cNvSpPr>
          <p:nvPr>
            <p:ph type="ftr" idx="472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45" name="PlaceHolder 5"/>
          <p:cNvSpPr>
            <a:spLocks noGrp="1"/>
          </p:cNvSpPr>
          <p:nvPr>
            <p:ph type="sldNum" idx="473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611761A-526F-46E7-B7A8-8BC4D80DB9F1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46" name="PlaceHolder 6"/>
          <p:cNvSpPr>
            <a:spLocks noGrp="1"/>
          </p:cNvSpPr>
          <p:nvPr>
            <p:ph type="dt" idx="474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3" r:id="rId2"/>
  </p:sldLayoutIdLst>
</p:sldMaster>
</file>

<file path=ppt/slideMasters/slideMaster1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65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5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5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5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5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5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5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5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5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6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6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6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66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66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6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6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6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6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6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7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7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7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7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7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7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676" name="Rectangle 41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77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678" name="TextBox 16"/>
          <p:cNvSpPr/>
          <p:nvPr/>
        </p:nvSpPr>
        <p:spPr>
          <a:xfrm>
            <a:off x="2467800" y="6480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79" name="TextBox 17"/>
          <p:cNvSpPr/>
          <p:nvPr/>
        </p:nvSpPr>
        <p:spPr>
          <a:xfrm>
            <a:off x="11115000" y="29052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82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83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84" name="PlaceHolder 5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85" name="PlaceHolder 6"/>
          <p:cNvSpPr>
            <a:spLocks noGrp="1"/>
          </p:cNvSpPr>
          <p:nvPr>
            <p:ph type="ftr" idx="475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86" name="PlaceHolder 7"/>
          <p:cNvSpPr>
            <a:spLocks noGrp="1"/>
          </p:cNvSpPr>
          <p:nvPr>
            <p:ph type="sldNum" idx="476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4A98743-688F-4326-AA29-85D150B1745D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87" name="PlaceHolder 8"/>
          <p:cNvSpPr>
            <a:spLocks noGrp="1"/>
          </p:cNvSpPr>
          <p:nvPr>
            <p:ph type="dt" idx="477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5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28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9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0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1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2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3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4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5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6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7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8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9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40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41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2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3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4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5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6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7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8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9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0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1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2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53" name="Rectangle 33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4" name="Freeform 6"/>
          <p:cNvSpPr/>
          <p:nvPr/>
        </p:nvSpPr>
        <p:spPr>
          <a:xfrm>
            <a:off x="0" y="4323960"/>
            <a:ext cx="1743840" cy="777960"/>
          </a:xfrm>
          <a:custGeom>
            <a:avLst/>
            <a:gdLst>
              <a:gd name="textAreaLeft" fmla="*/ 0 w 1743840"/>
              <a:gd name="textAreaRight" fmla="*/ 1744920 w 1743840"/>
              <a:gd name="textAreaTop" fmla="*/ 0 h 777960"/>
              <a:gd name="textAreaBottom" fmla="*/ 779040 h 777960"/>
            </a:gdLst>
            <a:ah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55" name="PlaceHolder 1"/>
          <p:cNvSpPr>
            <a:spLocks noGrp="1"/>
          </p:cNvSpPr>
          <p:nvPr>
            <p:ph type="ftr" idx="46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 type="sldNum" idx="47"/>
          </p:nvPr>
        </p:nvSpPr>
        <p:spPr>
          <a:xfrm>
            <a:off x="531720" y="45295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F271A34-AA17-44CF-AAEF-7681C6139754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 type="dt" idx="48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3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694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95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96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97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98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99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00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01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02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03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04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05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706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707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08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09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10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11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12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13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14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15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16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17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18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719" name="Rectangle 41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20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721" name="TextBox 16"/>
          <p:cNvSpPr/>
          <p:nvPr/>
        </p:nvSpPr>
        <p:spPr>
          <a:xfrm>
            <a:off x="2467800" y="6480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2" name="TextBox 17"/>
          <p:cNvSpPr/>
          <p:nvPr/>
        </p:nvSpPr>
        <p:spPr>
          <a:xfrm>
            <a:off x="11115000" y="29052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3" name="PlaceHolder 1"/>
          <p:cNvSpPr>
            <a:spLocks noGrp="1"/>
          </p:cNvSpPr>
          <p:nvPr>
            <p:ph type="ftr" idx="478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24" name="PlaceHolder 2"/>
          <p:cNvSpPr>
            <a:spLocks noGrp="1"/>
          </p:cNvSpPr>
          <p:nvPr>
            <p:ph type="sldNum" idx="479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30BF242-D26D-4E1D-87BF-3FB220569DD2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25" name="PlaceHolder 3"/>
          <p:cNvSpPr>
            <a:spLocks noGrp="1"/>
          </p:cNvSpPr>
          <p:nvPr>
            <p:ph type="dt" idx="480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7" r:id="rId2"/>
  </p:sldLayoutIdLst>
</p:sldMaster>
</file>

<file path=ppt/slideMasters/slideMaster1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6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727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28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29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30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31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32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33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34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35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36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37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38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739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740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41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42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43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44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45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46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47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48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49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50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51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752" name="Rectangle 41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53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754" name="TextBox 16"/>
          <p:cNvSpPr/>
          <p:nvPr/>
        </p:nvSpPr>
        <p:spPr>
          <a:xfrm>
            <a:off x="2467800" y="6480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5" name="TextBox 17"/>
          <p:cNvSpPr/>
          <p:nvPr/>
        </p:nvSpPr>
        <p:spPr>
          <a:xfrm>
            <a:off x="11115000" y="29052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58" name="PlaceHolder 3"/>
          <p:cNvSpPr>
            <a:spLocks noGrp="1"/>
          </p:cNvSpPr>
          <p:nvPr>
            <p:ph type="ftr" idx="481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59" name="PlaceHolder 4"/>
          <p:cNvSpPr>
            <a:spLocks noGrp="1"/>
          </p:cNvSpPr>
          <p:nvPr>
            <p:ph type="sldNum" idx="482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1B60306-B8BA-4FB6-BC20-BBA0D233A2B3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60" name="PlaceHolder 5"/>
          <p:cNvSpPr>
            <a:spLocks noGrp="1"/>
          </p:cNvSpPr>
          <p:nvPr>
            <p:ph type="dt" idx="483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9" r:id="rId2"/>
  </p:sldLayoutIdLst>
</p:sldMaster>
</file>

<file path=ppt/slideMasters/slideMaster1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3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764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65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66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67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68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69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70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71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72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73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74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75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776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777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78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79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80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81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82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83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84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85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86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87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88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789" name="Rectangle 41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90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791" name="TextBox 16"/>
          <p:cNvSpPr/>
          <p:nvPr/>
        </p:nvSpPr>
        <p:spPr>
          <a:xfrm>
            <a:off x="2467800" y="6480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2" name="TextBox 17"/>
          <p:cNvSpPr/>
          <p:nvPr/>
        </p:nvSpPr>
        <p:spPr>
          <a:xfrm>
            <a:off x="11115000" y="29052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95" name="PlaceHolder 3"/>
          <p:cNvSpPr>
            <a:spLocks noGrp="1"/>
          </p:cNvSpPr>
          <p:nvPr>
            <p:ph type="ftr" idx="484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96" name="PlaceHolder 4"/>
          <p:cNvSpPr>
            <a:spLocks noGrp="1"/>
          </p:cNvSpPr>
          <p:nvPr>
            <p:ph type="sldNum" idx="485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1703965-9326-4A2F-BF08-4AFABEAE8DEC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97" name="PlaceHolder 5"/>
          <p:cNvSpPr>
            <a:spLocks noGrp="1"/>
          </p:cNvSpPr>
          <p:nvPr>
            <p:ph type="dt" idx="486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1" r:id="rId2"/>
  </p:sldLayoutIdLst>
</p:sldMaster>
</file>

<file path=ppt/slideMasters/slideMaster1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80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0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0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0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0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0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0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0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0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1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1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1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81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81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1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1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1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1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1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2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2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2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2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2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2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826" name="Rectangle 41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27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828" name="TextBox 16"/>
          <p:cNvSpPr/>
          <p:nvPr/>
        </p:nvSpPr>
        <p:spPr>
          <a:xfrm>
            <a:off x="2467800" y="6480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9" name="TextBox 17"/>
          <p:cNvSpPr/>
          <p:nvPr/>
        </p:nvSpPr>
        <p:spPr>
          <a:xfrm>
            <a:off x="11115000" y="29052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32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33" name="PlaceHolder 4"/>
          <p:cNvSpPr>
            <a:spLocks noGrp="1"/>
          </p:cNvSpPr>
          <p:nvPr>
            <p:ph type="ftr" idx="487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34" name="PlaceHolder 5"/>
          <p:cNvSpPr>
            <a:spLocks noGrp="1"/>
          </p:cNvSpPr>
          <p:nvPr>
            <p:ph type="sldNum" idx="488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F9848CF-0DE9-4DE9-A470-B0249BB89416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35" name="PlaceHolder 6"/>
          <p:cNvSpPr>
            <a:spLocks noGrp="1"/>
          </p:cNvSpPr>
          <p:nvPr>
            <p:ph type="dt" idx="489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3" r:id="rId2"/>
  </p:sldLayoutIdLst>
</p:sldMaster>
</file>

<file path=ppt/slideMasters/slideMaster1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9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840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41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42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43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44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45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46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47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48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49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50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51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852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853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54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55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56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57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58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59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60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61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62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63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64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865" name="Rectangle 41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66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867" name="TextBox 16"/>
          <p:cNvSpPr/>
          <p:nvPr/>
        </p:nvSpPr>
        <p:spPr>
          <a:xfrm>
            <a:off x="2467800" y="6480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68" name="TextBox 17"/>
          <p:cNvSpPr/>
          <p:nvPr/>
        </p:nvSpPr>
        <p:spPr>
          <a:xfrm>
            <a:off x="11115000" y="29052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6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70" name="PlaceHolder 2"/>
          <p:cNvSpPr>
            <a:spLocks noGrp="1"/>
          </p:cNvSpPr>
          <p:nvPr>
            <p:ph type="ftr" idx="490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71" name="PlaceHolder 3"/>
          <p:cNvSpPr>
            <a:spLocks noGrp="1"/>
          </p:cNvSpPr>
          <p:nvPr>
            <p:ph type="sldNum" idx="491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6BF0F8B-1015-425D-A8A7-D638C091F52D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72" name="PlaceHolder 4"/>
          <p:cNvSpPr>
            <a:spLocks noGrp="1"/>
          </p:cNvSpPr>
          <p:nvPr>
            <p:ph type="dt" idx="492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5" r:id="rId2"/>
  </p:sldLayoutIdLst>
</p:sldMaster>
</file>

<file path=ppt/slideMasters/slideMaster1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4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875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76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77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78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79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80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81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82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83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84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85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86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887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888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89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90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91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92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93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94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95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96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97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98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99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900" name="Rectangle 41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01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902" name="TextBox 16"/>
          <p:cNvSpPr/>
          <p:nvPr/>
        </p:nvSpPr>
        <p:spPr>
          <a:xfrm>
            <a:off x="2467800" y="6480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3" name="TextBox 17"/>
          <p:cNvSpPr/>
          <p:nvPr/>
        </p:nvSpPr>
        <p:spPr>
          <a:xfrm>
            <a:off x="11115000" y="29052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4" name="PlaceHolder 1"/>
          <p:cNvSpPr>
            <a:spLocks noGrp="1"/>
          </p:cNvSpPr>
          <p:nvPr>
            <p:ph type="ftr" idx="493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05" name="PlaceHolder 2"/>
          <p:cNvSpPr>
            <a:spLocks noGrp="1"/>
          </p:cNvSpPr>
          <p:nvPr>
            <p:ph type="sldNum" idx="494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14FD7F7-2B7D-4D57-8D29-DBD04B0DF81F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06" name="PlaceHolder 3"/>
          <p:cNvSpPr>
            <a:spLocks noGrp="1"/>
          </p:cNvSpPr>
          <p:nvPr>
            <p:ph type="dt" idx="495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7" r:id="rId2"/>
  </p:sldLayoutIdLst>
</p:sldMaster>
</file>

<file path=ppt/slideMasters/slideMaster1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7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908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09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10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11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12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13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14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15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16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17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18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19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920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921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22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23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24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25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26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27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28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29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30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31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32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933" name="Rectangle 41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34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935" name="TextBox 16"/>
          <p:cNvSpPr/>
          <p:nvPr/>
        </p:nvSpPr>
        <p:spPr>
          <a:xfrm>
            <a:off x="2467800" y="6480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36" name="TextBox 17"/>
          <p:cNvSpPr/>
          <p:nvPr/>
        </p:nvSpPr>
        <p:spPr>
          <a:xfrm>
            <a:off x="11115000" y="29052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3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39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40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41" name="PlaceHolder 5"/>
          <p:cNvSpPr>
            <a:spLocks noGrp="1"/>
          </p:cNvSpPr>
          <p:nvPr>
            <p:ph type="ftr" idx="496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42" name="PlaceHolder 6"/>
          <p:cNvSpPr>
            <a:spLocks noGrp="1"/>
          </p:cNvSpPr>
          <p:nvPr>
            <p:ph type="sldNum" idx="497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61C5CD7-3246-4C93-B96C-8E037D29DDC7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43" name="PlaceHolder 7"/>
          <p:cNvSpPr>
            <a:spLocks noGrp="1"/>
          </p:cNvSpPr>
          <p:nvPr>
            <p:ph type="dt" idx="498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9" r:id="rId2"/>
  </p:sldLayoutIdLst>
</p:sldMaster>
</file>

<file path=ppt/slideMasters/slideMaster1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8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949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50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51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52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53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54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55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56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57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58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59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60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961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962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63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64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65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66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67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68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69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70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71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72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73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974" name="Rectangle 41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75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976" name="TextBox 16"/>
          <p:cNvSpPr/>
          <p:nvPr/>
        </p:nvSpPr>
        <p:spPr>
          <a:xfrm>
            <a:off x="2467800" y="6480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77" name="TextBox 17"/>
          <p:cNvSpPr/>
          <p:nvPr/>
        </p:nvSpPr>
        <p:spPr>
          <a:xfrm>
            <a:off x="11115000" y="29052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7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80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81" name="PlaceHolder 4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82" name="PlaceHolder 5"/>
          <p:cNvSpPr>
            <a:spLocks noGrp="1"/>
          </p:cNvSpPr>
          <p:nvPr>
            <p:ph type="ftr" idx="499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83" name="PlaceHolder 6"/>
          <p:cNvSpPr>
            <a:spLocks noGrp="1"/>
          </p:cNvSpPr>
          <p:nvPr>
            <p:ph type="sldNum" idx="500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3DAFB8B-7B11-4468-A7DD-D7A87483915D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84" name="PlaceHolder 7"/>
          <p:cNvSpPr>
            <a:spLocks noGrp="1"/>
          </p:cNvSpPr>
          <p:nvPr>
            <p:ph type="dt" idx="501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1" r:id="rId2"/>
  </p:sldLayoutIdLst>
</p:sldMaster>
</file>

<file path=ppt/slideMasters/slideMaster1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9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990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91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92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93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94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95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96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97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98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99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00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01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002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003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04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05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06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07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08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09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10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11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12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13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14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015" name="Rectangle 41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16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017" name="TextBox 16"/>
          <p:cNvSpPr/>
          <p:nvPr/>
        </p:nvSpPr>
        <p:spPr>
          <a:xfrm>
            <a:off x="2467800" y="6480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18" name="TextBox 17"/>
          <p:cNvSpPr/>
          <p:nvPr/>
        </p:nvSpPr>
        <p:spPr>
          <a:xfrm>
            <a:off x="11115000" y="29052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  <a:ea typeface="DejaVu Sans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1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21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22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23" name="PlaceHolder 5"/>
          <p:cNvSpPr>
            <a:spLocks noGrp="1"/>
          </p:cNvSpPr>
          <p:nvPr>
            <p:ph type="ftr" idx="502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24" name="PlaceHolder 6"/>
          <p:cNvSpPr>
            <a:spLocks noGrp="1"/>
          </p:cNvSpPr>
          <p:nvPr>
            <p:ph type="sldNum" idx="503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599F1C0-017E-4E39-8FAB-A7E6735E991E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25" name="PlaceHolder 7"/>
          <p:cNvSpPr>
            <a:spLocks noGrp="1"/>
          </p:cNvSpPr>
          <p:nvPr>
            <p:ph type="dt" idx="504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3" r:id="rId2"/>
  </p:sldLayoutIdLst>
</p:sldMaster>
</file>

<file path=ppt/slideMasters/slideMaster1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03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3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3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3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3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3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3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3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3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4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4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4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04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04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4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4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4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4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4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5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5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5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5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5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5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056" name="Rectangle 3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57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058" name="PlaceHolder 1"/>
          <p:cNvSpPr>
            <a:spLocks noGrp="1"/>
          </p:cNvSpPr>
          <p:nvPr>
            <p:ph type="ftr" idx="505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59" name="PlaceHolder 2"/>
          <p:cNvSpPr>
            <a:spLocks noGrp="1"/>
          </p:cNvSpPr>
          <p:nvPr>
            <p:ph type="sldNum" idx="506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DF1C6A6-B6FA-4403-B585-668F084FD7ED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60" name="PlaceHolder 3"/>
          <p:cNvSpPr>
            <a:spLocks noGrp="1"/>
          </p:cNvSpPr>
          <p:nvPr>
            <p:ph type="dt" idx="507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5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59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0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1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2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3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4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5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6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7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8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9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0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71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572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3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4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5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6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7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8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9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0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1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2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3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84" name="Rectangle 33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5" name="Freeform 6"/>
          <p:cNvSpPr/>
          <p:nvPr/>
        </p:nvSpPr>
        <p:spPr>
          <a:xfrm>
            <a:off x="0" y="4323960"/>
            <a:ext cx="1743840" cy="777960"/>
          </a:xfrm>
          <a:custGeom>
            <a:avLst/>
            <a:gdLst>
              <a:gd name="textAreaLeft" fmla="*/ 0 w 1743840"/>
              <a:gd name="textAreaRight" fmla="*/ 1744920 w 1743840"/>
              <a:gd name="textAreaTop" fmla="*/ 0 h 777960"/>
              <a:gd name="textAreaBottom" fmla="*/ 779040 h 777960"/>
            </a:gdLst>
            <a:ah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8" name="PlaceHolder 3"/>
          <p:cNvSpPr>
            <a:spLocks noGrp="1"/>
          </p:cNvSpPr>
          <p:nvPr>
            <p:ph type="ftr" idx="49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9" name="PlaceHolder 4"/>
          <p:cNvSpPr>
            <a:spLocks noGrp="1"/>
          </p:cNvSpPr>
          <p:nvPr>
            <p:ph type="sldNum" idx="50"/>
          </p:nvPr>
        </p:nvSpPr>
        <p:spPr>
          <a:xfrm>
            <a:off x="531720" y="45295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8694305-9F68-4FC4-9819-C9163CEF72A7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0" name="PlaceHolder 5"/>
          <p:cNvSpPr>
            <a:spLocks noGrp="1"/>
          </p:cNvSpPr>
          <p:nvPr>
            <p:ph type="dt" idx="51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1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062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63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64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65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66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67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68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69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70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71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72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73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074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075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76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77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78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79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80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81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82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83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84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85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86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087" name="Rectangle 3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88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08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91" name="PlaceHolder 3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92" name="PlaceHolder 4"/>
          <p:cNvSpPr>
            <a:spLocks noGrp="1"/>
          </p:cNvSpPr>
          <p:nvPr>
            <p:ph type="ftr" idx="508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93" name="PlaceHolder 5"/>
          <p:cNvSpPr>
            <a:spLocks noGrp="1"/>
          </p:cNvSpPr>
          <p:nvPr>
            <p:ph type="sldNum" idx="509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E5A528B-A78F-4E6C-8400-83E5E966D281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94" name="PlaceHolder 6"/>
          <p:cNvSpPr>
            <a:spLocks noGrp="1"/>
          </p:cNvSpPr>
          <p:nvPr>
            <p:ph type="dt" idx="510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7" r:id="rId2"/>
  </p:sldLayoutIdLst>
</p:sldMaster>
</file>

<file path=ppt/slideMasters/slideMaster1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8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099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00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01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02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03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04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05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06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07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08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09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10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111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112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13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14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15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16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17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18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19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20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21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22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23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124" name="Rectangle 3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25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12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28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29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30" name="PlaceHolder 5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31" name="PlaceHolder 6"/>
          <p:cNvSpPr>
            <a:spLocks noGrp="1"/>
          </p:cNvSpPr>
          <p:nvPr>
            <p:ph type="ftr" idx="511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32" name="PlaceHolder 7"/>
          <p:cNvSpPr>
            <a:spLocks noGrp="1"/>
          </p:cNvSpPr>
          <p:nvPr>
            <p:ph type="sldNum" idx="512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345F201-378D-4088-A9CF-327A7DE5F354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33" name="PlaceHolder 8"/>
          <p:cNvSpPr>
            <a:spLocks noGrp="1"/>
          </p:cNvSpPr>
          <p:nvPr>
            <p:ph type="dt" idx="513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9" r:id="rId2"/>
  </p:sldLayoutIdLst>
</p:sldMaster>
</file>

<file path=ppt/slideMasters/slideMaster1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9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140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41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42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43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44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45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46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47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48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49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50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51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152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153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54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55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56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57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58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59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60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61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62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63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64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165" name="Rectangle 3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66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167" name="PlaceHolder 1"/>
          <p:cNvSpPr>
            <a:spLocks noGrp="1"/>
          </p:cNvSpPr>
          <p:nvPr>
            <p:ph type="ftr" idx="514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68" name="PlaceHolder 2"/>
          <p:cNvSpPr>
            <a:spLocks noGrp="1"/>
          </p:cNvSpPr>
          <p:nvPr>
            <p:ph type="sldNum" idx="515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97B09D7-3A6C-4390-9DF8-16CF76E29CB5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69" name="PlaceHolder 3"/>
          <p:cNvSpPr>
            <a:spLocks noGrp="1"/>
          </p:cNvSpPr>
          <p:nvPr>
            <p:ph type="dt" idx="516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91" r:id="rId2"/>
  </p:sldLayoutIdLst>
</p:sldMaster>
</file>

<file path=ppt/slideMasters/slideMaster1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17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7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7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7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7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7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7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7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7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8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8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8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18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18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8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8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8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8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8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9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9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9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9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9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9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196" name="Rectangle 3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97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19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00" name="PlaceHolder 3"/>
          <p:cNvSpPr>
            <a:spLocks noGrp="1"/>
          </p:cNvSpPr>
          <p:nvPr>
            <p:ph type="ftr" idx="517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01" name="PlaceHolder 4"/>
          <p:cNvSpPr>
            <a:spLocks noGrp="1"/>
          </p:cNvSpPr>
          <p:nvPr>
            <p:ph type="sldNum" idx="518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FA3D8A2-0D6E-483C-B957-064E6659DD91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02" name="PlaceHolder 5"/>
          <p:cNvSpPr>
            <a:spLocks noGrp="1"/>
          </p:cNvSpPr>
          <p:nvPr>
            <p:ph type="dt" idx="519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93" r:id="rId2"/>
  </p:sldLayoutIdLst>
</p:sldMaster>
</file>

<file path=ppt/slideMasters/slideMaster1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5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206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07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08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09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10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11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12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13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14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15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16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17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218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219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20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21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22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23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24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25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26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27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28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29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30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231" name="Rectangle 3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32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2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35" name="PlaceHolder 3"/>
          <p:cNvSpPr>
            <a:spLocks noGrp="1"/>
          </p:cNvSpPr>
          <p:nvPr>
            <p:ph type="ftr" idx="520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36" name="PlaceHolder 4"/>
          <p:cNvSpPr>
            <a:spLocks noGrp="1"/>
          </p:cNvSpPr>
          <p:nvPr>
            <p:ph type="sldNum" idx="521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91AF1E4-A61E-45DC-AD02-95ABDC76A77D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37" name="PlaceHolder 5"/>
          <p:cNvSpPr>
            <a:spLocks noGrp="1"/>
          </p:cNvSpPr>
          <p:nvPr>
            <p:ph type="dt" idx="522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95" r:id="rId2"/>
  </p:sldLayoutIdLst>
</p:sldMaster>
</file>

<file path=ppt/slideMasters/slideMaster1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24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4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4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4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4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4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4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4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4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5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5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5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25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25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5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5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5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5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5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6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6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6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6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6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6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266" name="Rectangle 3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67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26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70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71" name="PlaceHolder 4"/>
          <p:cNvSpPr>
            <a:spLocks noGrp="1"/>
          </p:cNvSpPr>
          <p:nvPr>
            <p:ph type="ftr" idx="523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72" name="PlaceHolder 5"/>
          <p:cNvSpPr>
            <a:spLocks noGrp="1"/>
          </p:cNvSpPr>
          <p:nvPr>
            <p:ph type="sldNum" idx="524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A9C4A71-5CBD-4BB2-8F1C-BCA7E24F84FA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73" name="PlaceHolder 6"/>
          <p:cNvSpPr>
            <a:spLocks noGrp="1"/>
          </p:cNvSpPr>
          <p:nvPr>
            <p:ph type="dt" idx="525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97" r:id="rId2"/>
  </p:sldLayoutIdLst>
</p:sldMaster>
</file>

<file path=ppt/slideMasters/slideMaster1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7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278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79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80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81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82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83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84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85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86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87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88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89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290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291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92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93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94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95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96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97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98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99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00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01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02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303" name="Rectangle 3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04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30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06" name="PlaceHolder 2"/>
          <p:cNvSpPr>
            <a:spLocks noGrp="1"/>
          </p:cNvSpPr>
          <p:nvPr>
            <p:ph type="ftr" idx="526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07" name="PlaceHolder 3"/>
          <p:cNvSpPr>
            <a:spLocks noGrp="1"/>
          </p:cNvSpPr>
          <p:nvPr>
            <p:ph type="sldNum" idx="527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91CDEFD-438C-4198-AB9B-AD0381F2609E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08" name="PlaceHolder 4"/>
          <p:cNvSpPr>
            <a:spLocks noGrp="1"/>
          </p:cNvSpPr>
          <p:nvPr>
            <p:ph type="dt" idx="528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99" r:id="rId2"/>
  </p:sldLayoutIdLst>
</p:sldMaster>
</file>

<file path=ppt/slideMasters/slideMaster1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31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1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1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1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1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1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1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1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1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2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2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2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32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32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2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2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2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2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2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3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3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3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3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3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3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336" name="Rectangle 3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37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338" name="PlaceHolder 1"/>
          <p:cNvSpPr>
            <a:spLocks noGrp="1"/>
          </p:cNvSpPr>
          <p:nvPr>
            <p:ph type="ftr" idx="529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39" name="PlaceHolder 2"/>
          <p:cNvSpPr>
            <a:spLocks noGrp="1"/>
          </p:cNvSpPr>
          <p:nvPr>
            <p:ph type="sldNum" idx="530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1CE97B9-E05E-4EF2-B316-B47D8A967D4C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40" name="PlaceHolder 3"/>
          <p:cNvSpPr>
            <a:spLocks noGrp="1"/>
          </p:cNvSpPr>
          <p:nvPr>
            <p:ph type="dt" idx="531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01" r:id="rId2"/>
  </p:sldLayoutIdLst>
</p:sldMaster>
</file>

<file path=ppt/slideMasters/slideMaster1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1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342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43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44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45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46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47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48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49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50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51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52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53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354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355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56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57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58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59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60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61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62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63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64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65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66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367" name="Rectangle 3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68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36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71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72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73" name="PlaceHolder 5"/>
          <p:cNvSpPr>
            <a:spLocks noGrp="1"/>
          </p:cNvSpPr>
          <p:nvPr>
            <p:ph type="ftr" idx="532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74" name="PlaceHolder 6"/>
          <p:cNvSpPr>
            <a:spLocks noGrp="1"/>
          </p:cNvSpPr>
          <p:nvPr>
            <p:ph type="sldNum" idx="533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9DB83D4-0469-4443-8AF2-3F63626D20DB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75" name="PlaceHolder 7"/>
          <p:cNvSpPr>
            <a:spLocks noGrp="1"/>
          </p:cNvSpPr>
          <p:nvPr>
            <p:ph type="dt" idx="534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03" r:id="rId2"/>
  </p:sldLayoutIdLst>
</p:sldMaster>
</file>

<file path=ppt/slideMasters/slideMaster1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38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8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8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8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8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8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8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8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8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9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9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9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39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39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9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9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9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9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9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0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0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0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0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0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0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406" name="Rectangle 3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07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40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10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11" name="PlaceHolder 4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12" name="PlaceHolder 5"/>
          <p:cNvSpPr>
            <a:spLocks noGrp="1"/>
          </p:cNvSpPr>
          <p:nvPr>
            <p:ph type="ftr" idx="535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13" name="PlaceHolder 6"/>
          <p:cNvSpPr>
            <a:spLocks noGrp="1"/>
          </p:cNvSpPr>
          <p:nvPr>
            <p:ph type="sldNum" idx="536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F423158-BC8A-48FE-B81A-07281C9D8AA0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14" name="PlaceHolder 7"/>
          <p:cNvSpPr>
            <a:spLocks noGrp="1"/>
          </p:cNvSpPr>
          <p:nvPr>
            <p:ph type="dt" idx="537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05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594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5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6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7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8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9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0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1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2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3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4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5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06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07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8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9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0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1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2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3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4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5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6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7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8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19" name="Rectangle 33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0" name="Freeform 6"/>
          <p:cNvSpPr/>
          <p:nvPr/>
        </p:nvSpPr>
        <p:spPr>
          <a:xfrm>
            <a:off x="0" y="4323960"/>
            <a:ext cx="1743840" cy="777960"/>
          </a:xfrm>
          <a:custGeom>
            <a:avLst/>
            <a:gdLst>
              <a:gd name="textAreaLeft" fmla="*/ 0 w 1743840"/>
              <a:gd name="textAreaRight" fmla="*/ 1744920 w 1743840"/>
              <a:gd name="textAreaTop" fmla="*/ 0 h 777960"/>
              <a:gd name="textAreaBottom" fmla="*/ 779040 h 777960"/>
            </a:gdLst>
            <a:ah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2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3" name="PlaceHolder 3"/>
          <p:cNvSpPr>
            <a:spLocks noGrp="1"/>
          </p:cNvSpPr>
          <p:nvPr>
            <p:ph type="ftr" idx="52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4" name="PlaceHolder 4"/>
          <p:cNvSpPr>
            <a:spLocks noGrp="1"/>
          </p:cNvSpPr>
          <p:nvPr>
            <p:ph type="sldNum" idx="53"/>
          </p:nvPr>
        </p:nvSpPr>
        <p:spPr>
          <a:xfrm>
            <a:off x="531720" y="45295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487206E-3348-4FD9-B42F-3055CB730BEC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5" name="PlaceHolder 5"/>
          <p:cNvSpPr>
            <a:spLocks noGrp="1"/>
          </p:cNvSpPr>
          <p:nvPr>
            <p:ph type="dt" idx="54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9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420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21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22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23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24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25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26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27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28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29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30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31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432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433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34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35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36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37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38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39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40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41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42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43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44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445" name="Rectangle 3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46" name="Freeform 11"/>
          <p:cNvSpPr/>
          <p:nvPr/>
        </p:nvSpPr>
        <p:spPr>
          <a:xfrm flipV="1">
            <a:off x="-3240" y="489888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44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49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50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51" name="PlaceHolder 5"/>
          <p:cNvSpPr>
            <a:spLocks noGrp="1"/>
          </p:cNvSpPr>
          <p:nvPr>
            <p:ph type="ftr" idx="538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52" name="PlaceHolder 6"/>
          <p:cNvSpPr>
            <a:spLocks noGrp="1"/>
          </p:cNvSpPr>
          <p:nvPr>
            <p:ph type="sldNum" idx="539"/>
          </p:nvPr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1673D9F-892A-4E5C-AC70-FA38A86E8AE7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53" name="PlaceHolder 7"/>
          <p:cNvSpPr>
            <a:spLocks noGrp="1"/>
          </p:cNvSpPr>
          <p:nvPr>
            <p:ph type="dt" idx="540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07" r:id="rId2"/>
  </p:sldLayoutIdLst>
</p:sldMaster>
</file>

<file path=ppt/slideMasters/slideMaster1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8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459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60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61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62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63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64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65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66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67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68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69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70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471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472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73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74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75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76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77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78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79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80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81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82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83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484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85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486" name="PlaceHolder 1"/>
          <p:cNvSpPr>
            <a:spLocks noGrp="1"/>
          </p:cNvSpPr>
          <p:nvPr>
            <p:ph type="ftr" idx="541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87" name="PlaceHolder 2"/>
          <p:cNvSpPr>
            <a:spLocks noGrp="1"/>
          </p:cNvSpPr>
          <p:nvPr>
            <p:ph type="sldNum" idx="542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E7AC6C9-B4D5-4C80-8A5E-B80CB4C448DB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88" name="PlaceHolder 3"/>
          <p:cNvSpPr>
            <a:spLocks noGrp="1"/>
          </p:cNvSpPr>
          <p:nvPr>
            <p:ph type="dt" idx="543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09" r:id="rId2"/>
  </p:sldLayoutIdLst>
</p:sldMaster>
</file>

<file path=ppt/slideMasters/slideMaster1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9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490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91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92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93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94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95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96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97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98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99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00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01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502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503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04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05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06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07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08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09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10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11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12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13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14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515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16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51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19" name="PlaceHolder 3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20" name="PlaceHolder 4"/>
          <p:cNvSpPr>
            <a:spLocks noGrp="1"/>
          </p:cNvSpPr>
          <p:nvPr>
            <p:ph type="ftr" idx="544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21" name="PlaceHolder 5"/>
          <p:cNvSpPr>
            <a:spLocks noGrp="1"/>
          </p:cNvSpPr>
          <p:nvPr>
            <p:ph type="sldNum" idx="545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D1C7A56-3AF1-4466-9084-2B14D785BA6A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22" name="PlaceHolder 6"/>
          <p:cNvSpPr>
            <a:spLocks noGrp="1"/>
          </p:cNvSpPr>
          <p:nvPr>
            <p:ph type="dt" idx="546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11" r:id="rId2"/>
  </p:sldLayoutIdLst>
</p:sldMaster>
</file>

<file path=ppt/slideMasters/slideMaster1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6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527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28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29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30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31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32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33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34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35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36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37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38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539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540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41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42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43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44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45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46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47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48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49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50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51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552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53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55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56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57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58" name="PlaceHolder 5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59" name="PlaceHolder 6"/>
          <p:cNvSpPr>
            <a:spLocks noGrp="1"/>
          </p:cNvSpPr>
          <p:nvPr>
            <p:ph type="ftr" idx="547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60" name="PlaceHolder 7"/>
          <p:cNvSpPr>
            <a:spLocks noGrp="1"/>
          </p:cNvSpPr>
          <p:nvPr>
            <p:ph type="sldNum" idx="548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AA6BBE6-B08E-4187-87F2-65B9E9642364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61" name="PlaceHolder 8"/>
          <p:cNvSpPr>
            <a:spLocks noGrp="1"/>
          </p:cNvSpPr>
          <p:nvPr>
            <p:ph type="dt" idx="549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13" r:id="rId2"/>
  </p:sldLayoutIdLst>
</p:sldMaster>
</file>

<file path=ppt/slideMasters/slideMaster1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7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568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69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70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71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72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73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74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75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76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77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78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79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580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581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82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83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84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85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86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87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88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89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90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91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92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593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94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595" name="PlaceHolder 1"/>
          <p:cNvSpPr>
            <a:spLocks noGrp="1"/>
          </p:cNvSpPr>
          <p:nvPr>
            <p:ph type="ftr" idx="550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96" name="PlaceHolder 2"/>
          <p:cNvSpPr>
            <a:spLocks noGrp="1"/>
          </p:cNvSpPr>
          <p:nvPr>
            <p:ph type="sldNum" idx="551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61B3BA5-03B6-4BD5-B877-4E778C5D787A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97" name="PlaceHolder 3"/>
          <p:cNvSpPr>
            <a:spLocks noGrp="1"/>
          </p:cNvSpPr>
          <p:nvPr>
            <p:ph type="dt" idx="552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15" r:id="rId2"/>
  </p:sldLayoutIdLst>
</p:sldMaster>
</file>

<file path=ppt/slideMasters/slideMaster1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8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599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00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01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02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03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04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05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06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07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08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09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10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611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612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13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14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15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16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17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18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19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20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21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22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23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624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25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62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28" name="PlaceHolder 3"/>
          <p:cNvSpPr>
            <a:spLocks noGrp="1"/>
          </p:cNvSpPr>
          <p:nvPr>
            <p:ph type="ftr" idx="553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29" name="PlaceHolder 4"/>
          <p:cNvSpPr>
            <a:spLocks noGrp="1"/>
          </p:cNvSpPr>
          <p:nvPr>
            <p:ph type="sldNum" idx="554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AB69231-0FF0-4040-941F-A10747FE5271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30" name="PlaceHolder 5"/>
          <p:cNvSpPr>
            <a:spLocks noGrp="1"/>
          </p:cNvSpPr>
          <p:nvPr>
            <p:ph type="dt" idx="555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17" r:id="rId2"/>
  </p:sldLayoutIdLst>
</p:sldMaster>
</file>

<file path=ppt/slideMasters/slideMaster1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3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634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35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36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37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38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39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40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41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42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43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44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45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646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647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48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49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50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51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52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53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54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55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56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57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58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659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60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66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2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63" name="PlaceHolder 3"/>
          <p:cNvSpPr>
            <a:spLocks noGrp="1"/>
          </p:cNvSpPr>
          <p:nvPr>
            <p:ph type="ftr" idx="556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64" name="PlaceHolder 4"/>
          <p:cNvSpPr>
            <a:spLocks noGrp="1"/>
          </p:cNvSpPr>
          <p:nvPr>
            <p:ph type="sldNum" idx="557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6617C79-D151-444A-9E55-58A17829C036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65" name="PlaceHolder 5"/>
          <p:cNvSpPr>
            <a:spLocks noGrp="1"/>
          </p:cNvSpPr>
          <p:nvPr>
            <p:ph type="dt" idx="558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19" r:id="rId2"/>
  </p:sldLayoutIdLst>
</p:sldMaster>
</file>

<file path=ppt/slideMasters/slideMaster1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8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669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70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71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72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73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74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75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76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77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78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79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80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681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682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83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84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85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86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87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88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89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90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91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92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93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694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95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69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1833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98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1833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99" name="PlaceHolder 4"/>
          <p:cNvSpPr>
            <a:spLocks noGrp="1"/>
          </p:cNvSpPr>
          <p:nvPr>
            <p:ph type="ftr" idx="559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00" name="PlaceHolder 5"/>
          <p:cNvSpPr>
            <a:spLocks noGrp="1"/>
          </p:cNvSpPr>
          <p:nvPr>
            <p:ph type="sldNum" idx="560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4484629-E6BC-4851-8231-8F4C4C4D9807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01" name="PlaceHolder 6"/>
          <p:cNvSpPr>
            <a:spLocks noGrp="1"/>
          </p:cNvSpPr>
          <p:nvPr>
            <p:ph type="dt" idx="561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21" r:id="rId2"/>
  </p:sldLayoutIdLst>
</p:sldMaster>
</file>

<file path=ppt/slideMasters/slideMaster1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5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706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07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08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09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10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11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12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13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14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15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16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17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718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719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20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21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22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23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24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25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26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27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28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29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30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731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32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7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34" name="PlaceHolder 2"/>
          <p:cNvSpPr>
            <a:spLocks noGrp="1"/>
          </p:cNvSpPr>
          <p:nvPr>
            <p:ph type="ftr" idx="562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35" name="PlaceHolder 3"/>
          <p:cNvSpPr>
            <a:spLocks noGrp="1"/>
          </p:cNvSpPr>
          <p:nvPr>
            <p:ph type="sldNum" idx="563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41B312B-A3D5-4FEB-843D-88DCF0E07A22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36" name="PlaceHolder 4"/>
          <p:cNvSpPr>
            <a:spLocks noGrp="1"/>
          </p:cNvSpPr>
          <p:nvPr>
            <p:ph type="dt" idx="564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23" r:id="rId2"/>
  </p:sldLayoutIdLst>
</p:sldMaster>
</file>

<file path=ppt/slideMasters/slideMaster1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8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739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40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41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42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43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44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45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46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47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48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49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50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751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752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53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54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55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56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57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58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59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60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61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62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63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764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65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766" name="PlaceHolder 1"/>
          <p:cNvSpPr>
            <a:spLocks noGrp="1"/>
          </p:cNvSpPr>
          <p:nvPr>
            <p:ph type="ftr" idx="565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67" name="PlaceHolder 2"/>
          <p:cNvSpPr>
            <a:spLocks noGrp="1"/>
          </p:cNvSpPr>
          <p:nvPr>
            <p:ph type="sldNum" idx="566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55EE5B4-713B-46B8-AFD8-D0047ED89D66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68" name="PlaceHolder 3"/>
          <p:cNvSpPr>
            <a:spLocks noGrp="1"/>
          </p:cNvSpPr>
          <p:nvPr>
            <p:ph type="dt" idx="567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25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29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0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1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2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3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4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5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6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7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8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9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0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41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42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3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4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5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6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7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8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9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0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1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2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3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54" name="Rectangle 33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5" name="Freeform 6"/>
          <p:cNvSpPr/>
          <p:nvPr/>
        </p:nvSpPr>
        <p:spPr>
          <a:xfrm>
            <a:off x="0" y="4323960"/>
            <a:ext cx="1743840" cy="777960"/>
          </a:xfrm>
          <a:custGeom>
            <a:avLst/>
            <a:gdLst>
              <a:gd name="textAreaLeft" fmla="*/ 0 w 1743840"/>
              <a:gd name="textAreaRight" fmla="*/ 1744920 w 1743840"/>
              <a:gd name="textAreaTop" fmla="*/ 0 h 777960"/>
              <a:gd name="textAreaBottom" fmla="*/ 779040 h 777960"/>
            </a:gdLst>
            <a:ah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8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9" name="PlaceHolder 4"/>
          <p:cNvSpPr>
            <a:spLocks noGrp="1"/>
          </p:cNvSpPr>
          <p:nvPr>
            <p:ph type="ftr" idx="55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0" name="PlaceHolder 5"/>
          <p:cNvSpPr>
            <a:spLocks noGrp="1"/>
          </p:cNvSpPr>
          <p:nvPr>
            <p:ph type="sldNum" idx="56"/>
          </p:nvPr>
        </p:nvSpPr>
        <p:spPr>
          <a:xfrm>
            <a:off x="531720" y="45295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7EAC766-58E9-46CF-BD4A-32C4D96A02A3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1" name="PlaceHolder 6"/>
          <p:cNvSpPr>
            <a:spLocks noGrp="1"/>
          </p:cNvSpPr>
          <p:nvPr>
            <p:ph type="dt" idx="57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1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9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770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71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72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73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74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75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76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77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78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79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80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81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782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783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84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85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86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87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88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89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90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91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92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93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94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795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96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79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99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1833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00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01" name="PlaceHolder 5"/>
          <p:cNvSpPr>
            <a:spLocks noGrp="1"/>
          </p:cNvSpPr>
          <p:nvPr>
            <p:ph type="ftr" idx="568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02" name="PlaceHolder 6"/>
          <p:cNvSpPr>
            <a:spLocks noGrp="1"/>
          </p:cNvSpPr>
          <p:nvPr>
            <p:ph type="sldNum" idx="569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698EBB6-AC79-462C-AEE7-DFA1AABACF9B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03" name="PlaceHolder 7"/>
          <p:cNvSpPr>
            <a:spLocks noGrp="1"/>
          </p:cNvSpPr>
          <p:nvPr>
            <p:ph type="dt" idx="570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27" r:id="rId2"/>
  </p:sldLayoutIdLst>
</p:sldMaster>
</file>

<file path=ppt/slideMasters/slideMaster1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8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809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10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11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12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13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14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15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16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17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18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19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20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821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822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23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24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25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26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27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28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29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30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31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32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33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834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35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83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1833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38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39" name="PlaceHolder 4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40" name="PlaceHolder 5"/>
          <p:cNvSpPr>
            <a:spLocks noGrp="1"/>
          </p:cNvSpPr>
          <p:nvPr>
            <p:ph type="ftr" idx="571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41" name="PlaceHolder 6"/>
          <p:cNvSpPr>
            <a:spLocks noGrp="1"/>
          </p:cNvSpPr>
          <p:nvPr>
            <p:ph type="sldNum" idx="572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78981BD-2F07-4444-B4AD-D5FAC3519833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42" name="PlaceHolder 7"/>
          <p:cNvSpPr>
            <a:spLocks noGrp="1"/>
          </p:cNvSpPr>
          <p:nvPr>
            <p:ph type="dt" idx="573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29" r:id="rId2"/>
  </p:sldLayoutIdLst>
</p:sldMaster>
</file>

<file path=ppt/slideMasters/slideMaster1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7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848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49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50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51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52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53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54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55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56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57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58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59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860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861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62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63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64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65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66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67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68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69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70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71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72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873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74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87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77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78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79" name="PlaceHolder 5"/>
          <p:cNvSpPr>
            <a:spLocks noGrp="1"/>
          </p:cNvSpPr>
          <p:nvPr>
            <p:ph type="ftr" idx="574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80" name="PlaceHolder 6"/>
          <p:cNvSpPr>
            <a:spLocks noGrp="1"/>
          </p:cNvSpPr>
          <p:nvPr>
            <p:ph type="sldNum" idx="575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6B1BAD2-3B68-41F8-BECD-5893EB176EA6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81" name="PlaceHolder 7"/>
          <p:cNvSpPr>
            <a:spLocks noGrp="1"/>
          </p:cNvSpPr>
          <p:nvPr>
            <p:ph type="dt" idx="576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31" r:id="rId2"/>
  </p:sldLayoutIdLst>
</p:sldMaster>
</file>

<file path=ppt/slideMasters/slideMaster1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6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887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88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89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90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91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92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93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94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95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96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97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98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899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900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01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02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03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04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05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06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07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08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09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10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11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912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913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914" name="PlaceHolder 1"/>
          <p:cNvSpPr>
            <a:spLocks noGrp="1"/>
          </p:cNvSpPr>
          <p:nvPr>
            <p:ph type="ftr" idx="577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15" name="PlaceHolder 2"/>
          <p:cNvSpPr>
            <a:spLocks noGrp="1"/>
          </p:cNvSpPr>
          <p:nvPr>
            <p:ph type="sldNum" idx="578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B8128F6-DC50-452F-AD1B-5F5EF46B5461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16" name="PlaceHolder 3"/>
          <p:cNvSpPr>
            <a:spLocks noGrp="1"/>
          </p:cNvSpPr>
          <p:nvPr>
            <p:ph type="dt" idx="579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33" r:id="rId2"/>
  </p:sldLayoutIdLst>
</p:sldMaster>
</file>

<file path=ppt/slideMasters/slideMaster1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7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918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19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20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21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22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23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24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25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26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27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28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29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930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931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32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33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34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35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36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37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38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39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40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41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42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943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944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94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 vert="eaVert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47" name="PlaceHolder 3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48" name="PlaceHolder 4"/>
          <p:cNvSpPr>
            <a:spLocks noGrp="1"/>
          </p:cNvSpPr>
          <p:nvPr>
            <p:ph type="ftr" idx="580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49" name="PlaceHolder 5"/>
          <p:cNvSpPr>
            <a:spLocks noGrp="1"/>
          </p:cNvSpPr>
          <p:nvPr>
            <p:ph type="sldNum" idx="581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7DD67CE-B44A-43FF-97FD-D4A29B54EB7D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50" name="PlaceHolder 6"/>
          <p:cNvSpPr>
            <a:spLocks noGrp="1"/>
          </p:cNvSpPr>
          <p:nvPr>
            <p:ph type="dt" idx="582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35" r:id="rId2"/>
  </p:sldLayoutIdLst>
</p:sldMaster>
</file>

<file path=ppt/slideMasters/slideMaster1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54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955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56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57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58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59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60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61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62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63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64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65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66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967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968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69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70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71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72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73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74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75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76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77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78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79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980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981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98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 vert="eaVert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84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85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86" name="PlaceHolder 5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87" name="PlaceHolder 6"/>
          <p:cNvSpPr>
            <a:spLocks noGrp="1"/>
          </p:cNvSpPr>
          <p:nvPr>
            <p:ph type="ftr" idx="583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88" name="PlaceHolder 7"/>
          <p:cNvSpPr>
            <a:spLocks noGrp="1"/>
          </p:cNvSpPr>
          <p:nvPr>
            <p:ph type="sldNum" idx="584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6381ED1-099B-437B-A87F-764B6834B0B7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89" name="PlaceHolder 8"/>
          <p:cNvSpPr>
            <a:spLocks noGrp="1"/>
          </p:cNvSpPr>
          <p:nvPr>
            <p:ph type="dt" idx="585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37" r:id="rId2"/>
  </p:sldLayoutIdLst>
</p:sldMaster>
</file>

<file path=ppt/slideMasters/slideMaster1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95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996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97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98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99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00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01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02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03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04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05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06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07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7008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7009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10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11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12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13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14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15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16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17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18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19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20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7021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022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023" name="PlaceHolder 1"/>
          <p:cNvSpPr>
            <a:spLocks noGrp="1"/>
          </p:cNvSpPr>
          <p:nvPr>
            <p:ph type="ftr" idx="586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24" name="PlaceHolder 2"/>
          <p:cNvSpPr>
            <a:spLocks noGrp="1"/>
          </p:cNvSpPr>
          <p:nvPr>
            <p:ph type="sldNum" idx="587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D7FDD97-07BC-49FB-8CE4-695584873FD4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25" name="PlaceHolder 3"/>
          <p:cNvSpPr>
            <a:spLocks noGrp="1"/>
          </p:cNvSpPr>
          <p:nvPr>
            <p:ph type="dt" idx="588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39" r:id="rId2"/>
  </p:sldLayoutIdLst>
</p:sldMaster>
</file>

<file path=ppt/slideMasters/slideMaster1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26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7027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28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29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30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31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32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33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34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35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36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37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38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7039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7040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41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42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43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44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45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46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47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48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49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50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51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7052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053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05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 vert="eaVert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56" name="PlaceHolder 3"/>
          <p:cNvSpPr>
            <a:spLocks noGrp="1"/>
          </p:cNvSpPr>
          <p:nvPr>
            <p:ph type="ftr" idx="589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57" name="PlaceHolder 4"/>
          <p:cNvSpPr>
            <a:spLocks noGrp="1"/>
          </p:cNvSpPr>
          <p:nvPr>
            <p:ph type="sldNum" idx="590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B782BA0-C9D9-4235-B891-3F5E9317A7A1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58" name="PlaceHolder 5"/>
          <p:cNvSpPr>
            <a:spLocks noGrp="1"/>
          </p:cNvSpPr>
          <p:nvPr>
            <p:ph type="dt" idx="591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41" r:id="rId2"/>
  </p:sldLayoutIdLst>
</p:sldMaster>
</file>

<file path=ppt/slideMasters/slideMaster1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1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7062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63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64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65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66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67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68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69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70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71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72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73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7074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7075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76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77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78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79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80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81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82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83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84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85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86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7087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088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08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 vert="eaVert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2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91" name="PlaceHolder 3"/>
          <p:cNvSpPr>
            <a:spLocks noGrp="1"/>
          </p:cNvSpPr>
          <p:nvPr>
            <p:ph type="ftr" idx="592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92" name="PlaceHolder 4"/>
          <p:cNvSpPr>
            <a:spLocks noGrp="1"/>
          </p:cNvSpPr>
          <p:nvPr>
            <p:ph type="sldNum" idx="593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F6CD67B-9FE7-4547-8B27-A8DEAFB9789F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93" name="PlaceHolder 5"/>
          <p:cNvSpPr>
            <a:spLocks noGrp="1"/>
          </p:cNvSpPr>
          <p:nvPr>
            <p:ph type="dt" idx="594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43" r:id="rId2"/>
  </p:sldLayoutIdLst>
</p:sldMaster>
</file>

<file path=ppt/slideMasters/slideMaster1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6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7097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98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99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00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01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02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03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04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05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06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07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08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7109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7110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11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12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13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14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15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16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17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18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19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20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21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7122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123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12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 vert="eaVert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1833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26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1833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27" name="PlaceHolder 4"/>
          <p:cNvSpPr>
            <a:spLocks noGrp="1"/>
          </p:cNvSpPr>
          <p:nvPr>
            <p:ph type="ftr" idx="595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28" name="PlaceHolder 5"/>
          <p:cNvSpPr>
            <a:spLocks noGrp="1"/>
          </p:cNvSpPr>
          <p:nvPr>
            <p:ph type="sldNum" idx="596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6EA1FD0-0510-4D97-A74E-D92163D33618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29" name="PlaceHolder 6"/>
          <p:cNvSpPr>
            <a:spLocks noGrp="1"/>
          </p:cNvSpPr>
          <p:nvPr>
            <p:ph type="dt" idx="597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4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4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6" name="Rectangle 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ftr" idx="4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sldNum" idx="5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30432B0-D11B-4EEE-B340-4E639C9EB8FF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6"/>
          <p:cNvSpPr>
            <a:spLocks noGrp="1"/>
          </p:cNvSpPr>
          <p:nvPr>
            <p:ph type="dt" idx="6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66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7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8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9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0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1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2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3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4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5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6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7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678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679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0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1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2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3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4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5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6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7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8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9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0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91" name="Rectangle 33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92" name="Freeform 6"/>
          <p:cNvSpPr/>
          <p:nvPr/>
        </p:nvSpPr>
        <p:spPr>
          <a:xfrm>
            <a:off x="0" y="4323960"/>
            <a:ext cx="1743840" cy="777960"/>
          </a:xfrm>
          <a:custGeom>
            <a:avLst/>
            <a:gdLst>
              <a:gd name="textAreaLeft" fmla="*/ 0 w 1743840"/>
              <a:gd name="textAreaRight" fmla="*/ 1744920 w 1743840"/>
              <a:gd name="textAreaTop" fmla="*/ 0 h 777960"/>
              <a:gd name="textAreaBottom" fmla="*/ 779040 h 777960"/>
            </a:gdLst>
            <a:ah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9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4" name="PlaceHolder 2"/>
          <p:cNvSpPr>
            <a:spLocks noGrp="1"/>
          </p:cNvSpPr>
          <p:nvPr>
            <p:ph type="ftr" idx="58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5" name="PlaceHolder 3"/>
          <p:cNvSpPr>
            <a:spLocks noGrp="1"/>
          </p:cNvSpPr>
          <p:nvPr>
            <p:ph type="sldNum" idx="59"/>
          </p:nvPr>
        </p:nvSpPr>
        <p:spPr>
          <a:xfrm>
            <a:off x="531720" y="45295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03FCAF9-306D-479C-BA31-AF275F5AF693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6" name="PlaceHolder 4"/>
          <p:cNvSpPr>
            <a:spLocks noGrp="1"/>
          </p:cNvSpPr>
          <p:nvPr>
            <p:ph type="dt" idx="60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3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7134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35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36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37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38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39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40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41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42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43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44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45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7146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7147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48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49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50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51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52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53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54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55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56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57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58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7159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160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16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 vert="eaVert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62" name="PlaceHolder 2"/>
          <p:cNvSpPr>
            <a:spLocks noGrp="1"/>
          </p:cNvSpPr>
          <p:nvPr>
            <p:ph type="ftr" idx="598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63" name="PlaceHolder 3"/>
          <p:cNvSpPr>
            <a:spLocks noGrp="1"/>
          </p:cNvSpPr>
          <p:nvPr>
            <p:ph type="sldNum" idx="599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EA98F63-2837-4DBF-BED1-25F4F288DCE6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64" name="PlaceHolder 4"/>
          <p:cNvSpPr>
            <a:spLocks noGrp="1"/>
          </p:cNvSpPr>
          <p:nvPr>
            <p:ph type="dt" idx="600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47" r:id="rId2"/>
  </p:sldLayoutIdLst>
</p:sldMaster>
</file>

<file path=ppt/slideMasters/slideMaster2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6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7167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68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69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70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71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72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73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74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75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76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77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78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7179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7180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81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82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83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84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85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86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87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88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89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90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91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7192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193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194" name="PlaceHolder 1"/>
          <p:cNvSpPr>
            <a:spLocks noGrp="1"/>
          </p:cNvSpPr>
          <p:nvPr>
            <p:ph type="ftr" idx="601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95" name="PlaceHolder 2"/>
          <p:cNvSpPr>
            <a:spLocks noGrp="1"/>
          </p:cNvSpPr>
          <p:nvPr>
            <p:ph type="sldNum" idx="602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6155B89-6780-4C5F-9AC8-BF2AE7972427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96" name="PlaceHolder 3"/>
          <p:cNvSpPr>
            <a:spLocks noGrp="1"/>
          </p:cNvSpPr>
          <p:nvPr>
            <p:ph type="dt" idx="603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49" r:id="rId2"/>
  </p:sldLayoutIdLst>
</p:sldMaster>
</file>

<file path=ppt/slideMasters/slideMaster2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7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7198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99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00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01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02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03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04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05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06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07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08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09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7210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7211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12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13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14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15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16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17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18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19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20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21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22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7223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224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22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 vert="eaVert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27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1833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28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29" name="PlaceHolder 5"/>
          <p:cNvSpPr>
            <a:spLocks noGrp="1"/>
          </p:cNvSpPr>
          <p:nvPr>
            <p:ph type="ftr" idx="604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30" name="PlaceHolder 6"/>
          <p:cNvSpPr>
            <a:spLocks noGrp="1"/>
          </p:cNvSpPr>
          <p:nvPr>
            <p:ph type="sldNum" idx="605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99672C6-96C5-46D3-B560-94E07252C2C3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31" name="PlaceHolder 7"/>
          <p:cNvSpPr>
            <a:spLocks noGrp="1"/>
          </p:cNvSpPr>
          <p:nvPr>
            <p:ph type="dt" idx="606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51" r:id="rId2"/>
  </p:sldLayoutIdLst>
</p:sldMaster>
</file>

<file path=ppt/slideMasters/slideMaster2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6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7237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38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39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40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41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42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43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44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45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46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47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48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7249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7250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51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52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53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54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55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56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57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58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59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60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61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7262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263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26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 vert="eaVert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1833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66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67" name="PlaceHolder 4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68" name="PlaceHolder 5"/>
          <p:cNvSpPr>
            <a:spLocks noGrp="1"/>
          </p:cNvSpPr>
          <p:nvPr>
            <p:ph type="ftr" idx="607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69" name="PlaceHolder 6"/>
          <p:cNvSpPr>
            <a:spLocks noGrp="1"/>
          </p:cNvSpPr>
          <p:nvPr>
            <p:ph type="sldNum" idx="608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B790EF7-AC5C-45C5-82BC-A7698ACB29F6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70" name="PlaceHolder 7"/>
          <p:cNvSpPr>
            <a:spLocks noGrp="1"/>
          </p:cNvSpPr>
          <p:nvPr>
            <p:ph type="dt" idx="609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53" r:id="rId2"/>
  </p:sldLayoutIdLst>
</p:sldMaster>
</file>

<file path=ppt/slideMasters/slideMaster2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5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7276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77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78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79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80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81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82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83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84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85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86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87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7288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7289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90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91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92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93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94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95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96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97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98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99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00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7301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302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30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 vert="eaVert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05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06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07" name="PlaceHolder 5"/>
          <p:cNvSpPr>
            <a:spLocks noGrp="1"/>
          </p:cNvSpPr>
          <p:nvPr>
            <p:ph type="ftr" idx="610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08" name="PlaceHolder 6"/>
          <p:cNvSpPr>
            <a:spLocks noGrp="1"/>
          </p:cNvSpPr>
          <p:nvPr>
            <p:ph type="sldNum" idx="611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7C5131F-3828-411B-876E-80FC03405FDC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09" name="PlaceHolder 7"/>
          <p:cNvSpPr>
            <a:spLocks noGrp="1"/>
          </p:cNvSpPr>
          <p:nvPr>
            <p:ph type="dt" idx="612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55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99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0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1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2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3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4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5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6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7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8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9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0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711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712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3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4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5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6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7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8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9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0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1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2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3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724" name="Rectangle 33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25" name="Freeform 6"/>
          <p:cNvSpPr/>
          <p:nvPr/>
        </p:nvSpPr>
        <p:spPr>
          <a:xfrm>
            <a:off x="0" y="4323960"/>
            <a:ext cx="1743840" cy="777960"/>
          </a:xfrm>
          <a:custGeom>
            <a:avLst/>
            <a:gdLst>
              <a:gd name="textAreaLeft" fmla="*/ 0 w 1743840"/>
              <a:gd name="textAreaRight" fmla="*/ 1744920 w 1743840"/>
              <a:gd name="textAreaTop" fmla="*/ 0 h 777960"/>
              <a:gd name="textAreaBottom" fmla="*/ 779040 h 777960"/>
            </a:gdLst>
            <a:ah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26" name="PlaceHolder 1"/>
          <p:cNvSpPr>
            <a:spLocks noGrp="1"/>
          </p:cNvSpPr>
          <p:nvPr>
            <p:ph type="ftr" idx="61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7" name="PlaceHolder 2"/>
          <p:cNvSpPr>
            <a:spLocks noGrp="1"/>
          </p:cNvSpPr>
          <p:nvPr>
            <p:ph type="sldNum" idx="62"/>
          </p:nvPr>
        </p:nvSpPr>
        <p:spPr>
          <a:xfrm>
            <a:off x="531720" y="45295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0C96687-D677-4173-AC63-110519DEE2AB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8" name="PlaceHolder 3"/>
          <p:cNvSpPr>
            <a:spLocks noGrp="1"/>
          </p:cNvSpPr>
          <p:nvPr>
            <p:ph type="dt" idx="63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730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1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2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3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4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5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6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7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8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9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0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1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742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743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4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5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6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7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8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9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50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51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52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53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54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755" name="Rectangle 33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56" name="Freeform 6"/>
          <p:cNvSpPr/>
          <p:nvPr/>
        </p:nvSpPr>
        <p:spPr>
          <a:xfrm>
            <a:off x="0" y="4323960"/>
            <a:ext cx="1743840" cy="777960"/>
          </a:xfrm>
          <a:custGeom>
            <a:avLst/>
            <a:gdLst>
              <a:gd name="textAreaLeft" fmla="*/ 0 w 1743840"/>
              <a:gd name="textAreaRight" fmla="*/ 1744920 w 1743840"/>
              <a:gd name="textAreaTop" fmla="*/ 0 h 777960"/>
              <a:gd name="textAreaBottom" fmla="*/ 779040 h 777960"/>
            </a:gdLst>
            <a:ah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5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9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0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1" name="PlaceHolder 5"/>
          <p:cNvSpPr>
            <a:spLocks noGrp="1"/>
          </p:cNvSpPr>
          <p:nvPr>
            <p:ph type="ftr" idx="64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2" name="PlaceHolder 6"/>
          <p:cNvSpPr>
            <a:spLocks noGrp="1"/>
          </p:cNvSpPr>
          <p:nvPr>
            <p:ph type="sldNum" idx="65"/>
          </p:nvPr>
        </p:nvSpPr>
        <p:spPr>
          <a:xfrm>
            <a:off x="531720" y="45295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21A52F6-5EC6-494B-896E-339E7AD75744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3" name="PlaceHolder 7"/>
          <p:cNvSpPr>
            <a:spLocks noGrp="1"/>
          </p:cNvSpPr>
          <p:nvPr>
            <p:ph type="dt" idx="66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769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70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71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72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73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74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75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76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77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78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79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80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781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782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83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84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85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86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87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88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89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90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91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92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93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794" name="Rectangle 33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95" name="Freeform 6"/>
          <p:cNvSpPr/>
          <p:nvPr/>
        </p:nvSpPr>
        <p:spPr>
          <a:xfrm>
            <a:off x="0" y="4323960"/>
            <a:ext cx="1743840" cy="777960"/>
          </a:xfrm>
          <a:custGeom>
            <a:avLst/>
            <a:gdLst>
              <a:gd name="textAreaLeft" fmla="*/ 0 w 1743840"/>
              <a:gd name="textAreaRight" fmla="*/ 1744920 w 1743840"/>
              <a:gd name="textAreaTop" fmla="*/ 0 h 777960"/>
              <a:gd name="textAreaBottom" fmla="*/ 779040 h 777960"/>
            </a:gdLst>
            <a:ah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9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8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9" name="PlaceHolder 4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0" name="PlaceHolder 5"/>
          <p:cNvSpPr>
            <a:spLocks noGrp="1"/>
          </p:cNvSpPr>
          <p:nvPr>
            <p:ph type="ftr" idx="67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1" name="PlaceHolder 6"/>
          <p:cNvSpPr>
            <a:spLocks noGrp="1"/>
          </p:cNvSpPr>
          <p:nvPr>
            <p:ph type="sldNum" idx="68"/>
          </p:nvPr>
        </p:nvSpPr>
        <p:spPr>
          <a:xfrm>
            <a:off x="531720" y="45295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3D1B0F1-CF84-4200-A97F-E3A1CC6E6F63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2" name="PlaceHolder 7"/>
          <p:cNvSpPr>
            <a:spLocks noGrp="1"/>
          </p:cNvSpPr>
          <p:nvPr>
            <p:ph type="dt" idx="69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808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09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10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11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12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13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14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15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16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17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18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19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820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821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22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23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24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25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26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27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28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29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30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31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32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833" name="Rectangle 33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34" name="Freeform 6"/>
          <p:cNvSpPr/>
          <p:nvPr/>
        </p:nvSpPr>
        <p:spPr>
          <a:xfrm>
            <a:off x="0" y="4323960"/>
            <a:ext cx="1743840" cy="777960"/>
          </a:xfrm>
          <a:custGeom>
            <a:avLst/>
            <a:gdLst>
              <a:gd name="textAreaLeft" fmla="*/ 0 w 1743840"/>
              <a:gd name="textAreaRight" fmla="*/ 1744920 w 1743840"/>
              <a:gd name="textAreaTop" fmla="*/ 0 h 777960"/>
              <a:gd name="textAreaBottom" fmla="*/ 779040 h 777960"/>
            </a:gdLst>
            <a:ah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83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7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8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9" name="PlaceHolder 5"/>
          <p:cNvSpPr>
            <a:spLocks noGrp="1"/>
          </p:cNvSpPr>
          <p:nvPr>
            <p:ph type="ftr" idx="70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0" name="PlaceHolder 6"/>
          <p:cNvSpPr>
            <a:spLocks noGrp="1"/>
          </p:cNvSpPr>
          <p:nvPr>
            <p:ph type="sldNum" idx="71"/>
          </p:nvPr>
        </p:nvSpPr>
        <p:spPr>
          <a:xfrm>
            <a:off x="531720" y="452952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3CFFD81-1D77-4BFD-B5E2-A5517F98E4FB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1" name="PlaceHolder 7"/>
          <p:cNvSpPr>
            <a:spLocks noGrp="1"/>
          </p:cNvSpPr>
          <p:nvPr>
            <p:ph type="dt" idx="72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847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48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49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50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51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52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53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54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55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56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57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58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859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860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61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62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63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64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65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66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67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68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69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70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71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872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73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874" name="PlaceHolder 1"/>
          <p:cNvSpPr>
            <a:spLocks noGrp="1"/>
          </p:cNvSpPr>
          <p:nvPr>
            <p:ph type="ftr" idx="73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5" name="PlaceHolder 2"/>
          <p:cNvSpPr>
            <a:spLocks noGrp="1"/>
          </p:cNvSpPr>
          <p:nvPr>
            <p:ph type="sldNum" idx="74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FC54C32-22F5-45D9-8A9D-27462FB3C56E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6" name="PlaceHolder 3"/>
          <p:cNvSpPr>
            <a:spLocks noGrp="1"/>
          </p:cNvSpPr>
          <p:nvPr>
            <p:ph type="dt" idx="75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7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878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79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80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81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82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83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84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85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86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87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88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89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890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891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92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93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94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95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96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97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98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99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00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01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02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903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04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90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7" name="PlaceHolder 3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8" name="PlaceHolder 4"/>
          <p:cNvSpPr>
            <a:spLocks noGrp="1"/>
          </p:cNvSpPr>
          <p:nvPr>
            <p:ph type="ftr" idx="76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9" name="PlaceHolder 5"/>
          <p:cNvSpPr>
            <a:spLocks noGrp="1"/>
          </p:cNvSpPr>
          <p:nvPr>
            <p:ph type="sldNum" idx="77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30531CE-9423-44B0-A63F-383D586AF70E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0" name="PlaceHolder 6"/>
          <p:cNvSpPr>
            <a:spLocks noGrp="1"/>
          </p:cNvSpPr>
          <p:nvPr>
            <p:ph type="dt" idx="78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915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16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17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18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19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20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21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22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23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24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25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26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927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928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29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30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31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32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33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34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35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36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37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38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39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940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41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94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4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5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6" name="PlaceHolder 5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7" name="PlaceHolder 6"/>
          <p:cNvSpPr>
            <a:spLocks noGrp="1"/>
          </p:cNvSpPr>
          <p:nvPr>
            <p:ph type="ftr" idx="79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8" name="PlaceHolder 7"/>
          <p:cNvSpPr>
            <a:spLocks noGrp="1"/>
          </p:cNvSpPr>
          <p:nvPr>
            <p:ph type="sldNum" idx="80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A839059-F52F-4B84-81DB-C64991D98B18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9" name="PlaceHolder 8"/>
          <p:cNvSpPr>
            <a:spLocks noGrp="1"/>
          </p:cNvSpPr>
          <p:nvPr>
            <p:ph type="dt" idx="81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5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956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57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58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59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60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61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62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63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64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65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66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67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968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969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70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71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72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73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74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75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76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77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78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79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80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981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82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983" name="PlaceHolder 1"/>
          <p:cNvSpPr>
            <a:spLocks noGrp="1"/>
          </p:cNvSpPr>
          <p:nvPr>
            <p:ph type="ftr" idx="82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4" name="PlaceHolder 2"/>
          <p:cNvSpPr>
            <a:spLocks noGrp="1"/>
          </p:cNvSpPr>
          <p:nvPr>
            <p:ph type="sldNum" idx="83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E882A0C-50E8-4ADB-B64F-375FCCEAC0B8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5" name="PlaceHolder 3"/>
          <p:cNvSpPr>
            <a:spLocks noGrp="1"/>
          </p:cNvSpPr>
          <p:nvPr>
            <p:ph type="dt" idx="84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6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987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88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89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90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91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92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93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94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95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96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97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98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999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000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01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02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03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04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05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06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07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08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09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10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11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012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13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1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6" name="PlaceHolder 3"/>
          <p:cNvSpPr>
            <a:spLocks noGrp="1"/>
          </p:cNvSpPr>
          <p:nvPr>
            <p:ph type="ftr" idx="85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7" name="PlaceHolder 4"/>
          <p:cNvSpPr>
            <a:spLocks noGrp="1"/>
          </p:cNvSpPr>
          <p:nvPr>
            <p:ph type="sldNum" idx="86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5871FF4-684C-4681-AC3D-01CB5A01A343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8" name="PlaceHolder 5"/>
          <p:cNvSpPr>
            <a:spLocks noGrp="1"/>
          </p:cNvSpPr>
          <p:nvPr>
            <p:ph type="dt" idx="87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7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5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6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7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8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79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80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1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2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3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4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5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6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7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8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9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0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1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92" name="Rectangle 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ftr" idx="7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 type="sldNum" idx="8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B27926D-36ED-4910-B307-887EEB68DDE9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8"/>
          <p:cNvSpPr>
            <a:spLocks noGrp="1"/>
          </p:cNvSpPr>
          <p:nvPr>
            <p:ph type="dt" idx="9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1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022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23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24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25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26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27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28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29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30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31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32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33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034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035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36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37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38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39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40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41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42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43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44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45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46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047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48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4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1" name="PlaceHolder 3"/>
          <p:cNvSpPr>
            <a:spLocks noGrp="1"/>
          </p:cNvSpPr>
          <p:nvPr>
            <p:ph type="ftr" idx="88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2" name="PlaceHolder 4"/>
          <p:cNvSpPr>
            <a:spLocks noGrp="1"/>
          </p:cNvSpPr>
          <p:nvPr>
            <p:ph type="sldNum" idx="89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9222715-2095-4416-9FF4-6E13CA934823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3" name="PlaceHolder 5"/>
          <p:cNvSpPr>
            <a:spLocks noGrp="1"/>
          </p:cNvSpPr>
          <p:nvPr>
            <p:ph type="dt" idx="90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6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057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58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59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60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61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62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63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64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65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66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67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68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069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070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71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72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73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74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75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76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77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78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79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80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81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082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83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8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6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7" name="PlaceHolder 4"/>
          <p:cNvSpPr>
            <a:spLocks noGrp="1"/>
          </p:cNvSpPr>
          <p:nvPr>
            <p:ph type="ftr" idx="91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8" name="PlaceHolder 5"/>
          <p:cNvSpPr>
            <a:spLocks noGrp="1"/>
          </p:cNvSpPr>
          <p:nvPr>
            <p:ph type="sldNum" idx="92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A662B6E-16B2-49AA-AB47-4B24C02D399A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9" name="PlaceHolder 6"/>
          <p:cNvSpPr>
            <a:spLocks noGrp="1"/>
          </p:cNvSpPr>
          <p:nvPr>
            <p:ph type="dt" idx="93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3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094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95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96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97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98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99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00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01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02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03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04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05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106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107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08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09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10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11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12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13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14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15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16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17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18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119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20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2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2" name="PlaceHolder 2"/>
          <p:cNvSpPr>
            <a:spLocks noGrp="1"/>
          </p:cNvSpPr>
          <p:nvPr>
            <p:ph type="ftr" idx="94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3" name="PlaceHolder 3"/>
          <p:cNvSpPr>
            <a:spLocks noGrp="1"/>
          </p:cNvSpPr>
          <p:nvPr>
            <p:ph type="sldNum" idx="95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638EBAA-11D4-4D7A-99AC-5154657D6D2D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4" name="PlaceHolder 4"/>
          <p:cNvSpPr>
            <a:spLocks noGrp="1"/>
          </p:cNvSpPr>
          <p:nvPr>
            <p:ph type="dt" idx="96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127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28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29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30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31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32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33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34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35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36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37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38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139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140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41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42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43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44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45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46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47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48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49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50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51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152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53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54" name="PlaceHolder 1"/>
          <p:cNvSpPr>
            <a:spLocks noGrp="1"/>
          </p:cNvSpPr>
          <p:nvPr>
            <p:ph type="ftr" idx="97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5" name="PlaceHolder 2"/>
          <p:cNvSpPr>
            <a:spLocks noGrp="1"/>
          </p:cNvSpPr>
          <p:nvPr>
            <p:ph type="sldNum" idx="98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3C2C060-200B-4E82-8A8F-16FD4D9D6A47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6" name="PlaceHolder 3"/>
          <p:cNvSpPr>
            <a:spLocks noGrp="1"/>
          </p:cNvSpPr>
          <p:nvPr>
            <p:ph type="dt" idx="99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158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59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60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61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62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63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64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65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66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67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68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69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170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171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72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73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74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75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76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77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78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79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80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81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82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183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84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8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7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8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9" name="PlaceHolder 5"/>
          <p:cNvSpPr>
            <a:spLocks noGrp="1"/>
          </p:cNvSpPr>
          <p:nvPr>
            <p:ph type="ftr" idx="100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0" name="PlaceHolder 6"/>
          <p:cNvSpPr>
            <a:spLocks noGrp="1"/>
          </p:cNvSpPr>
          <p:nvPr>
            <p:ph type="sldNum" idx="101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9B57839-39CD-4990-B3FA-F6A22513FB9E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1" name="PlaceHolder 7"/>
          <p:cNvSpPr>
            <a:spLocks noGrp="1"/>
          </p:cNvSpPr>
          <p:nvPr>
            <p:ph type="dt" idx="102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6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197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98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99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00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01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02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03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04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05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06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07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08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209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210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11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12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13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14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15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16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17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18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19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20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21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222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23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22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6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7" name="PlaceHolder 4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8" name="PlaceHolder 5"/>
          <p:cNvSpPr>
            <a:spLocks noGrp="1"/>
          </p:cNvSpPr>
          <p:nvPr>
            <p:ph type="ftr" idx="103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9" name="PlaceHolder 6"/>
          <p:cNvSpPr>
            <a:spLocks noGrp="1"/>
          </p:cNvSpPr>
          <p:nvPr>
            <p:ph type="sldNum" idx="104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41DDB82-BEEE-4312-839C-40E78EF08060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0" name="PlaceHolder 7"/>
          <p:cNvSpPr>
            <a:spLocks noGrp="1"/>
          </p:cNvSpPr>
          <p:nvPr>
            <p:ph type="dt" idx="105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5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236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37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38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39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40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41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42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43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44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45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46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47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248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249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50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51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52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53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54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55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56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57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58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59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60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261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62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26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5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6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7" name="PlaceHolder 5"/>
          <p:cNvSpPr>
            <a:spLocks noGrp="1"/>
          </p:cNvSpPr>
          <p:nvPr>
            <p:ph type="ftr" idx="106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8" name="PlaceHolder 6"/>
          <p:cNvSpPr>
            <a:spLocks noGrp="1"/>
          </p:cNvSpPr>
          <p:nvPr>
            <p:ph type="sldNum" idx="107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F54FB0C-1EB2-4598-AB6F-ADC8FBF460F0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9" name="PlaceHolder 7"/>
          <p:cNvSpPr>
            <a:spLocks noGrp="1"/>
          </p:cNvSpPr>
          <p:nvPr>
            <p:ph type="dt" idx="108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4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275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76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77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78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79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80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81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82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83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84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85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86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287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288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89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90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91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92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93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94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95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96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97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98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99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300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01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302" name="PlaceHolder 1"/>
          <p:cNvSpPr>
            <a:spLocks noGrp="1"/>
          </p:cNvSpPr>
          <p:nvPr>
            <p:ph type="ftr" idx="109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3" name="PlaceHolder 2"/>
          <p:cNvSpPr>
            <a:spLocks noGrp="1"/>
          </p:cNvSpPr>
          <p:nvPr>
            <p:ph type="sldNum" idx="110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F8E7E72-0CCC-46C3-A4DF-F161743F5734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4" name="PlaceHolder 3"/>
          <p:cNvSpPr>
            <a:spLocks noGrp="1"/>
          </p:cNvSpPr>
          <p:nvPr>
            <p:ph type="dt" idx="111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5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306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07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08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09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10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11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12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13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14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15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16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17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318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319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20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21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22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23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24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25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26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27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28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29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30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331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32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3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35" name="PlaceHolder 3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36" name="PlaceHolder 4"/>
          <p:cNvSpPr>
            <a:spLocks noGrp="1"/>
          </p:cNvSpPr>
          <p:nvPr>
            <p:ph type="ftr" idx="112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7" name="PlaceHolder 5"/>
          <p:cNvSpPr>
            <a:spLocks noGrp="1"/>
          </p:cNvSpPr>
          <p:nvPr>
            <p:ph type="sldNum" idx="113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BE41E38-0255-4A2E-BE15-9A7FFDA86717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8" name="PlaceHolder 6"/>
          <p:cNvSpPr>
            <a:spLocks noGrp="1"/>
          </p:cNvSpPr>
          <p:nvPr>
            <p:ph type="dt" idx="114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343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44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45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46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47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48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49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50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51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52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53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54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355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356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57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58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59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60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61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62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63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64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65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66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67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368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69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37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2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3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4" name="PlaceHolder 5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5" name="PlaceHolder 6"/>
          <p:cNvSpPr>
            <a:spLocks noGrp="1"/>
          </p:cNvSpPr>
          <p:nvPr>
            <p:ph type="ftr" idx="115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6" name="PlaceHolder 7"/>
          <p:cNvSpPr>
            <a:spLocks noGrp="1"/>
          </p:cNvSpPr>
          <p:nvPr>
            <p:ph type="sldNum" idx="116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A5D64BA-B654-454A-9A8E-393276F637ED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7" name="PlaceHolder 8"/>
          <p:cNvSpPr>
            <a:spLocks noGrp="1"/>
          </p:cNvSpPr>
          <p:nvPr>
            <p:ph type="dt" idx="117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07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8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9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0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1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2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3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4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5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6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7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8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19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20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1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2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3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4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5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6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7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8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9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0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1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32" name="Rectangle 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3" name="PlaceHolder 1"/>
          <p:cNvSpPr>
            <a:spLocks noGrp="1"/>
          </p:cNvSpPr>
          <p:nvPr>
            <p:ph type="ftr" idx="10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ldNum" idx="11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F3C2CB6-F3EA-4921-A590-7D7DB0FDFCE7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dt" idx="12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3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384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85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86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87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88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89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90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91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92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93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94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95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396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397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98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99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00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01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02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03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04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05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06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07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08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409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10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411" name="PlaceHolder 1"/>
          <p:cNvSpPr>
            <a:spLocks noGrp="1"/>
          </p:cNvSpPr>
          <p:nvPr>
            <p:ph type="ftr" idx="118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2" name="PlaceHolder 2"/>
          <p:cNvSpPr>
            <a:spLocks noGrp="1"/>
          </p:cNvSpPr>
          <p:nvPr>
            <p:ph type="sldNum" idx="119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C5B55A4-99C3-451C-897D-ED970F051DDF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3" name="PlaceHolder 3"/>
          <p:cNvSpPr>
            <a:spLocks noGrp="1"/>
          </p:cNvSpPr>
          <p:nvPr>
            <p:ph type="dt" idx="120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4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415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16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17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18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19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20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21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22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23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24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25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26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427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428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29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30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31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32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33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34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35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36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37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38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39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440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41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44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44" name="PlaceHolder 3"/>
          <p:cNvSpPr>
            <a:spLocks noGrp="1"/>
          </p:cNvSpPr>
          <p:nvPr>
            <p:ph type="ftr" idx="121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5" name="PlaceHolder 4"/>
          <p:cNvSpPr>
            <a:spLocks noGrp="1"/>
          </p:cNvSpPr>
          <p:nvPr>
            <p:ph type="sldNum" idx="122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B0A1FEC-DA4A-4F4E-B626-B63B363E2692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6" name="PlaceHolder 5"/>
          <p:cNvSpPr>
            <a:spLocks noGrp="1"/>
          </p:cNvSpPr>
          <p:nvPr>
            <p:ph type="dt" idx="123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450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51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52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53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54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55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56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57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58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59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60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61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462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463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64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65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66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67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68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69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70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71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72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73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74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475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76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47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9" name="PlaceHolder 3"/>
          <p:cNvSpPr>
            <a:spLocks noGrp="1"/>
          </p:cNvSpPr>
          <p:nvPr>
            <p:ph type="ftr" idx="124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0" name="PlaceHolder 4"/>
          <p:cNvSpPr>
            <a:spLocks noGrp="1"/>
          </p:cNvSpPr>
          <p:nvPr>
            <p:ph type="sldNum" idx="125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5644C2C-1A76-4CBF-85BA-9EF540C8C618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1" name="PlaceHolder 5"/>
          <p:cNvSpPr>
            <a:spLocks noGrp="1"/>
          </p:cNvSpPr>
          <p:nvPr>
            <p:ph type="dt" idx="126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485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86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87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88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89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90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91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92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93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94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95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96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497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498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99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00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01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02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03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04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05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06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07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08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09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510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11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51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4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5" name="PlaceHolder 4"/>
          <p:cNvSpPr>
            <a:spLocks noGrp="1"/>
          </p:cNvSpPr>
          <p:nvPr>
            <p:ph type="ftr" idx="127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6" name="PlaceHolder 5"/>
          <p:cNvSpPr>
            <a:spLocks noGrp="1"/>
          </p:cNvSpPr>
          <p:nvPr>
            <p:ph type="sldNum" idx="128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1142819-8234-4DEC-8463-E1D0298CFC96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7" name="PlaceHolder 6"/>
          <p:cNvSpPr>
            <a:spLocks noGrp="1"/>
          </p:cNvSpPr>
          <p:nvPr>
            <p:ph type="dt" idx="129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1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522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23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24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25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26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27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28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29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30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31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32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33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534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535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36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37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38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39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40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41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42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43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44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45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46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547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48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54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50" name="PlaceHolder 2"/>
          <p:cNvSpPr>
            <a:spLocks noGrp="1"/>
          </p:cNvSpPr>
          <p:nvPr>
            <p:ph type="ftr" idx="130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1" name="PlaceHolder 3"/>
          <p:cNvSpPr>
            <a:spLocks noGrp="1"/>
          </p:cNvSpPr>
          <p:nvPr>
            <p:ph type="sldNum" idx="131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A2F4A39-7679-4535-B388-6CB710553DED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2" name="PlaceHolder 4"/>
          <p:cNvSpPr>
            <a:spLocks noGrp="1"/>
          </p:cNvSpPr>
          <p:nvPr>
            <p:ph type="dt" idx="132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4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555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56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57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58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59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60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61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62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63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64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65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66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567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568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69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70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71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72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73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74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75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76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77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78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79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580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81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582" name="PlaceHolder 1"/>
          <p:cNvSpPr>
            <a:spLocks noGrp="1"/>
          </p:cNvSpPr>
          <p:nvPr>
            <p:ph type="ftr" idx="133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3" name="PlaceHolder 2"/>
          <p:cNvSpPr>
            <a:spLocks noGrp="1"/>
          </p:cNvSpPr>
          <p:nvPr>
            <p:ph type="sldNum" idx="134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C49D6DE-5C23-45EE-BFED-5ED49F2B7FE0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4" name="PlaceHolder 3"/>
          <p:cNvSpPr>
            <a:spLocks noGrp="1"/>
          </p:cNvSpPr>
          <p:nvPr>
            <p:ph type="dt" idx="135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5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586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87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88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89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90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91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92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93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94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95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96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97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598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599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00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01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02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03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04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05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06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07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08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09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10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611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12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61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15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16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17" name="PlaceHolder 5"/>
          <p:cNvSpPr>
            <a:spLocks noGrp="1"/>
          </p:cNvSpPr>
          <p:nvPr>
            <p:ph type="ftr" idx="136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8" name="PlaceHolder 6"/>
          <p:cNvSpPr>
            <a:spLocks noGrp="1"/>
          </p:cNvSpPr>
          <p:nvPr>
            <p:ph type="sldNum" idx="137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88F739B-E85C-4C47-A122-6CF1CFD405AF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9" name="PlaceHolder 7"/>
          <p:cNvSpPr>
            <a:spLocks noGrp="1"/>
          </p:cNvSpPr>
          <p:nvPr>
            <p:ph type="dt" idx="138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4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625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26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27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28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29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30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31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32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33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34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35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36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637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638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39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40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41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42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43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44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45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46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47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48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49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650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51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65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54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55" name="PlaceHolder 4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56" name="PlaceHolder 5"/>
          <p:cNvSpPr>
            <a:spLocks noGrp="1"/>
          </p:cNvSpPr>
          <p:nvPr>
            <p:ph type="ftr" idx="139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7" name="PlaceHolder 6"/>
          <p:cNvSpPr>
            <a:spLocks noGrp="1"/>
          </p:cNvSpPr>
          <p:nvPr>
            <p:ph type="sldNum" idx="140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7052A8D-C562-4019-B49A-E13B045691B4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8" name="PlaceHolder 7"/>
          <p:cNvSpPr>
            <a:spLocks noGrp="1"/>
          </p:cNvSpPr>
          <p:nvPr>
            <p:ph type="dt" idx="141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3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664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65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66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67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68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69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70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71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72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73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74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75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676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677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78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79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80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81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82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83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84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85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86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87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88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689" name="Rectangle 34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90" name="Freeform 11"/>
          <p:cNvSpPr/>
          <p:nvPr/>
        </p:nvSpPr>
        <p:spPr>
          <a:xfrm flipV="1">
            <a:off x="-3240" y="316512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69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3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4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5" name="PlaceHolder 5"/>
          <p:cNvSpPr>
            <a:spLocks noGrp="1"/>
          </p:cNvSpPr>
          <p:nvPr>
            <p:ph type="ftr" idx="142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6" name="PlaceHolder 6"/>
          <p:cNvSpPr>
            <a:spLocks noGrp="1"/>
          </p:cNvSpPr>
          <p:nvPr>
            <p:ph type="sldNum" idx="143"/>
          </p:nvPr>
        </p:nvSpPr>
        <p:spPr>
          <a:xfrm>
            <a:off x="531720" y="324396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6531F42-580B-412E-BF74-80EDC4677D87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7" name="PlaceHolder 7"/>
          <p:cNvSpPr>
            <a:spLocks noGrp="1"/>
          </p:cNvSpPr>
          <p:nvPr>
            <p:ph type="dt" idx="144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2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703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04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05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06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07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08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09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10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11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12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13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14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715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716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17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18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19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20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21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22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23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24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25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26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27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728" name="Rectangle 3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29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730" name="PlaceHolder 1"/>
          <p:cNvSpPr>
            <a:spLocks noGrp="1"/>
          </p:cNvSpPr>
          <p:nvPr>
            <p:ph type="ftr" idx="145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1" name="PlaceHolder 2"/>
          <p:cNvSpPr>
            <a:spLocks noGrp="1"/>
          </p:cNvSpPr>
          <p:nvPr>
            <p:ph type="sldNum" idx="146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6218E27-F842-47B6-9538-A5257B7668CD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2" name="PlaceHolder 3"/>
          <p:cNvSpPr>
            <a:spLocks noGrp="1"/>
          </p:cNvSpPr>
          <p:nvPr>
            <p:ph type="dt" idx="147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37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8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9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0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1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2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3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4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5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6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7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8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49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50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1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2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3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4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5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6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7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8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9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0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1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62" name="Rectangle 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ftr" idx="13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sldNum" idx="14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53E0C94-82FB-41B5-9FA3-CA7B0F6D196F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dt" idx="15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3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734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35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36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37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38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39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40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41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42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43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44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45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746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747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48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49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50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51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52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53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54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55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56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57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58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759" name="Rectangle 3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60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76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63" name="PlaceHolder 3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64" name="PlaceHolder 4"/>
          <p:cNvSpPr>
            <a:spLocks noGrp="1"/>
          </p:cNvSpPr>
          <p:nvPr>
            <p:ph type="ftr" idx="148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5" name="PlaceHolder 5"/>
          <p:cNvSpPr>
            <a:spLocks noGrp="1"/>
          </p:cNvSpPr>
          <p:nvPr>
            <p:ph type="sldNum" idx="149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23818C4-9D41-487C-8429-EC51383A210F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6" name="PlaceHolder 6"/>
          <p:cNvSpPr>
            <a:spLocks noGrp="1"/>
          </p:cNvSpPr>
          <p:nvPr>
            <p:ph type="dt" idx="150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77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7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7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7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7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7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7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7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7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8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8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8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78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78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8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8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8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8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8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9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9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9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9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9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9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796" name="Rectangle 3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97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79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00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01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02" name="PlaceHolder 5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03" name="PlaceHolder 6"/>
          <p:cNvSpPr>
            <a:spLocks noGrp="1"/>
          </p:cNvSpPr>
          <p:nvPr>
            <p:ph type="ftr" idx="151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4" name="PlaceHolder 7"/>
          <p:cNvSpPr>
            <a:spLocks noGrp="1"/>
          </p:cNvSpPr>
          <p:nvPr>
            <p:ph type="sldNum" idx="152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DC1FBB9-24DD-491F-B489-A409C9CA520A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5" name="PlaceHolder 8"/>
          <p:cNvSpPr>
            <a:spLocks noGrp="1"/>
          </p:cNvSpPr>
          <p:nvPr>
            <p:ph type="dt" idx="153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1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812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13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14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15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16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17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18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19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20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21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22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23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824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825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26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27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28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29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30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31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32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33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34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35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36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837" name="Rectangle 3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38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839" name="PlaceHolder 1"/>
          <p:cNvSpPr>
            <a:spLocks noGrp="1"/>
          </p:cNvSpPr>
          <p:nvPr>
            <p:ph type="ftr" idx="154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0" name="PlaceHolder 2"/>
          <p:cNvSpPr>
            <a:spLocks noGrp="1"/>
          </p:cNvSpPr>
          <p:nvPr>
            <p:ph type="sldNum" idx="155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BA95F01-62BC-4DA4-A2FD-3D9908C25818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1" name="PlaceHolder 3"/>
          <p:cNvSpPr>
            <a:spLocks noGrp="1"/>
          </p:cNvSpPr>
          <p:nvPr>
            <p:ph type="dt" idx="156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2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843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44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45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46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47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48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49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50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51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52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53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54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855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856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57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58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59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60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61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62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63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64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65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66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67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868" name="Rectangle 3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69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87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2" name="PlaceHolder 3"/>
          <p:cNvSpPr>
            <a:spLocks noGrp="1"/>
          </p:cNvSpPr>
          <p:nvPr>
            <p:ph type="ftr" idx="157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73" name="PlaceHolder 4"/>
          <p:cNvSpPr>
            <a:spLocks noGrp="1"/>
          </p:cNvSpPr>
          <p:nvPr>
            <p:ph type="sldNum" idx="158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0E4F397-AD92-4E2D-B75E-32F0A0F69EC8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74" name="PlaceHolder 5"/>
          <p:cNvSpPr>
            <a:spLocks noGrp="1"/>
          </p:cNvSpPr>
          <p:nvPr>
            <p:ph type="dt" idx="159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878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79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80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81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82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83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84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85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86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87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88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89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890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891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92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93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94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95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96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97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98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99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00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01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02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903" name="Rectangle 3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04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90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07" name="PlaceHolder 3"/>
          <p:cNvSpPr>
            <a:spLocks noGrp="1"/>
          </p:cNvSpPr>
          <p:nvPr>
            <p:ph type="ftr" idx="160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08" name="PlaceHolder 4"/>
          <p:cNvSpPr>
            <a:spLocks noGrp="1"/>
          </p:cNvSpPr>
          <p:nvPr>
            <p:ph type="sldNum" idx="161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9AB8271-B0BB-48F3-8E95-A98AD750A136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09" name="PlaceHolder 5"/>
          <p:cNvSpPr>
            <a:spLocks noGrp="1"/>
          </p:cNvSpPr>
          <p:nvPr>
            <p:ph type="dt" idx="162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2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913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14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15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16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17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18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19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20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21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22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23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24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925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926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27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28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29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30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31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32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33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34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35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36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37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938" name="Rectangle 3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39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94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2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3" name="PlaceHolder 4"/>
          <p:cNvSpPr>
            <a:spLocks noGrp="1"/>
          </p:cNvSpPr>
          <p:nvPr>
            <p:ph type="ftr" idx="163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44" name="PlaceHolder 5"/>
          <p:cNvSpPr>
            <a:spLocks noGrp="1"/>
          </p:cNvSpPr>
          <p:nvPr>
            <p:ph type="sldNum" idx="164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891CAE4-8142-4836-B8D1-E10BEED031F2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45" name="PlaceHolder 6"/>
          <p:cNvSpPr>
            <a:spLocks noGrp="1"/>
          </p:cNvSpPr>
          <p:nvPr>
            <p:ph type="dt" idx="165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9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950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51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52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53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54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55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56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57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58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59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60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61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962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963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64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65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66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67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68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69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70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71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72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73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74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975" name="Rectangle 3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76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97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78" name="PlaceHolder 2"/>
          <p:cNvSpPr>
            <a:spLocks noGrp="1"/>
          </p:cNvSpPr>
          <p:nvPr>
            <p:ph type="ftr" idx="166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79" name="PlaceHolder 3"/>
          <p:cNvSpPr>
            <a:spLocks noGrp="1"/>
          </p:cNvSpPr>
          <p:nvPr>
            <p:ph type="sldNum" idx="167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558DB39-30CB-403B-9403-F78936C30B7E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80" name="PlaceHolder 4"/>
          <p:cNvSpPr>
            <a:spLocks noGrp="1"/>
          </p:cNvSpPr>
          <p:nvPr>
            <p:ph type="dt" idx="168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2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983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84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85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86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87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88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89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90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91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92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93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94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995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996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97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98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99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00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01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02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03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04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05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06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07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008" name="Rectangle 3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09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010" name="PlaceHolder 1"/>
          <p:cNvSpPr>
            <a:spLocks noGrp="1"/>
          </p:cNvSpPr>
          <p:nvPr>
            <p:ph type="ftr" idx="169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11" name="PlaceHolder 2"/>
          <p:cNvSpPr>
            <a:spLocks noGrp="1"/>
          </p:cNvSpPr>
          <p:nvPr>
            <p:ph type="sldNum" idx="170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FD75AD8-1034-43E8-9A7B-5DE5D23A91C7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12" name="PlaceHolder 3"/>
          <p:cNvSpPr>
            <a:spLocks noGrp="1"/>
          </p:cNvSpPr>
          <p:nvPr>
            <p:ph type="dt" idx="171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3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014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15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16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17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18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19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20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21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22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23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24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25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026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027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28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29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30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31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32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33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34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35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36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37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38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039" name="Rectangle 3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40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04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43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44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45" name="PlaceHolder 5"/>
          <p:cNvSpPr>
            <a:spLocks noGrp="1"/>
          </p:cNvSpPr>
          <p:nvPr>
            <p:ph type="ftr" idx="172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46" name="PlaceHolder 6"/>
          <p:cNvSpPr>
            <a:spLocks noGrp="1"/>
          </p:cNvSpPr>
          <p:nvPr>
            <p:ph type="sldNum" idx="173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9F978B6-A91A-4609-8169-6938A94805FB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47" name="PlaceHolder 7"/>
          <p:cNvSpPr>
            <a:spLocks noGrp="1"/>
          </p:cNvSpPr>
          <p:nvPr>
            <p:ph type="dt" idx="174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053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54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55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56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57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58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59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60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61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62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63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64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065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066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67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68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69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70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71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72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73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74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75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76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77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078" name="Rectangle 3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79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08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2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3" name="PlaceHolder 4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4" name="PlaceHolder 5"/>
          <p:cNvSpPr>
            <a:spLocks noGrp="1"/>
          </p:cNvSpPr>
          <p:nvPr>
            <p:ph type="ftr" idx="175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5" name="PlaceHolder 6"/>
          <p:cNvSpPr>
            <a:spLocks noGrp="1"/>
          </p:cNvSpPr>
          <p:nvPr>
            <p:ph type="sldNum" idx="176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C0B5C01-B3CD-4BD6-AF5E-FEB9CC4697E9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6" name="PlaceHolder 7"/>
          <p:cNvSpPr>
            <a:spLocks noGrp="1"/>
          </p:cNvSpPr>
          <p:nvPr>
            <p:ph type="dt" idx="177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7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8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8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96" name="Rectangle 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ftr" idx="16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sldNum" idx="17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15B7021-0568-4A3D-9EE4-54F954F74EC4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dt" idx="18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1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092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93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94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95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96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97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98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99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00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01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02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03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104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105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06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07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08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09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10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11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12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13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14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15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16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117" name="Rectangle 3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18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11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1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2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3" name="PlaceHolder 5"/>
          <p:cNvSpPr>
            <a:spLocks noGrp="1"/>
          </p:cNvSpPr>
          <p:nvPr>
            <p:ph type="ftr" idx="178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4" name="PlaceHolder 6"/>
          <p:cNvSpPr>
            <a:spLocks noGrp="1"/>
          </p:cNvSpPr>
          <p:nvPr>
            <p:ph type="sldNum" idx="179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D74E9BC-8B32-48C1-AA10-C14DB11C2A65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5" name="PlaceHolder 7"/>
          <p:cNvSpPr>
            <a:spLocks noGrp="1"/>
          </p:cNvSpPr>
          <p:nvPr>
            <p:ph type="dt" idx="180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13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3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3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3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3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3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3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3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3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4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4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4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14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14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4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4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4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4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4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5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5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5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5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5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5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156" name="Rectangle 38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57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158" name="PlaceHolder 1"/>
          <p:cNvSpPr>
            <a:spLocks noGrp="1"/>
          </p:cNvSpPr>
          <p:nvPr>
            <p:ph type="ftr" idx="181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59" name="PlaceHolder 2"/>
          <p:cNvSpPr>
            <a:spLocks noGrp="1"/>
          </p:cNvSpPr>
          <p:nvPr>
            <p:ph type="sldNum" idx="182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C1B0FEC-DC8F-4F69-AFC8-A309897EFAA7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0" name="PlaceHolder 3"/>
          <p:cNvSpPr>
            <a:spLocks noGrp="1"/>
          </p:cNvSpPr>
          <p:nvPr>
            <p:ph type="dt" idx="183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1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162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63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64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65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66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67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68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69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70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71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72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73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174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175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76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77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78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79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80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81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82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83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84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85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86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187" name="Rectangle 38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88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18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91" name="PlaceHolder 3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92" name="PlaceHolder 4"/>
          <p:cNvSpPr>
            <a:spLocks noGrp="1"/>
          </p:cNvSpPr>
          <p:nvPr>
            <p:ph type="ftr" idx="184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3" name="PlaceHolder 5"/>
          <p:cNvSpPr>
            <a:spLocks noGrp="1"/>
          </p:cNvSpPr>
          <p:nvPr>
            <p:ph type="sldNum" idx="185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CDB85B8-4D78-4B09-99AC-41F59314520C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4" name="PlaceHolder 6"/>
          <p:cNvSpPr>
            <a:spLocks noGrp="1"/>
          </p:cNvSpPr>
          <p:nvPr>
            <p:ph type="dt" idx="186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8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199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00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01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02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03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04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05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06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07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08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09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10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211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212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13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14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15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16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17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18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19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20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21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22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23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224" name="Rectangle 38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25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22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28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29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30" name="PlaceHolder 5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31" name="PlaceHolder 6"/>
          <p:cNvSpPr>
            <a:spLocks noGrp="1"/>
          </p:cNvSpPr>
          <p:nvPr>
            <p:ph type="ftr" idx="187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32" name="PlaceHolder 7"/>
          <p:cNvSpPr>
            <a:spLocks noGrp="1"/>
          </p:cNvSpPr>
          <p:nvPr>
            <p:ph type="sldNum" idx="188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FCF401F-C012-4372-BC36-4D1EDDE08CA2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33" name="PlaceHolder 8"/>
          <p:cNvSpPr>
            <a:spLocks noGrp="1"/>
          </p:cNvSpPr>
          <p:nvPr>
            <p:ph type="dt" idx="189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9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240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41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42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43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44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45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46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47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48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49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50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51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252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253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54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55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56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57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58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59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60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61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62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63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64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265" name="Rectangle 38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66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267" name="PlaceHolder 1"/>
          <p:cNvSpPr>
            <a:spLocks noGrp="1"/>
          </p:cNvSpPr>
          <p:nvPr>
            <p:ph type="ftr" idx="190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68" name="PlaceHolder 2"/>
          <p:cNvSpPr>
            <a:spLocks noGrp="1"/>
          </p:cNvSpPr>
          <p:nvPr>
            <p:ph type="sldNum" idx="191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7B77107-E9AF-487D-8A25-0159E17DF93E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69" name="PlaceHolder 3"/>
          <p:cNvSpPr>
            <a:spLocks noGrp="1"/>
          </p:cNvSpPr>
          <p:nvPr>
            <p:ph type="dt" idx="192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27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7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7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7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7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7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7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7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7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8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8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8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28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28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8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8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8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8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8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9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9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9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9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9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9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296" name="Rectangle 38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97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29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00" name="PlaceHolder 3"/>
          <p:cNvSpPr>
            <a:spLocks noGrp="1"/>
          </p:cNvSpPr>
          <p:nvPr>
            <p:ph type="ftr" idx="193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01" name="PlaceHolder 4"/>
          <p:cNvSpPr>
            <a:spLocks noGrp="1"/>
          </p:cNvSpPr>
          <p:nvPr>
            <p:ph type="sldNum" idx="194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6248A60-0D81-40A1-A530-2831F58297CB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02" name="PlaceHolder 5"/>
          <p:cNvSpPr>
            <a:spLocks noGrp="1"/>
          </p:cNvSpPr>
          <p:nvPr>
            <p:ph type="dt" idx="195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5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306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07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08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09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10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11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12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13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14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15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16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17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318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319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20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21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22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23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24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25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26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27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28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29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30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331" name="Rectangle 38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32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3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5" name="PlaceHolder 3"/>
          <p:cNvSpPr>
            <a:spLocks noGrp="1"/>
          </p:cNvSpPr>
          <p:nvPr>
            <p:ph type="ftr" idx="196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36" name="PlaceHolder 4"/>
          <p:cNvSpPr>
            <a:spLocks noGrp="1"/>
          </p:cNvSpPr>
          <p:nvPr>
            <p:ph type="sldNum" idx="197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7746B24-6B26-471F-A77F-CB5B89E61BA2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37" name="PlaceHolder 5"/>
          <p:cNvSpPr>
            <a:spLocks noGrp="1"/>
          </p:cNvSpPr>
          <p:nvPr>
            <p:ph type="dt" idx="198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34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4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4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4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4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4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4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4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4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5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5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5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35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35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5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5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5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5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5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6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6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6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6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6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6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366" name="Rectangle 38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67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36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70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71" name="PlaceHolder 4"/>
          <p:cNvSpPr>
            <a:spLocks noGrp="1"/>
          </p:cNvSpPr>
          <p:nvPr>
            <p:ph type="ftr" idx="199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72" name="PlaceHolder 5"/>
          <p:cNvSpPr>
            <a:spLocks noGrp="1"/>
          </p:cNvSpPr>
          <p:nvPr>
            <p:ph type="sldNum" idx="200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2F67A97-EA47-4CB0-8D46-89C3E2A7EF39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73" name="PlaceHolder 6"/>
          <p:cNvSpPr>
            <a:spLocks noGrp="1"/>
          </p:cNvSpPr>
          <p:nvPr>
            <p:ph type="dt" idx="201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7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378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79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80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81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82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83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84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85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86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87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88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89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390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391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92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93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94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95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96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97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98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99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00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01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02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403" name="Rectangle 38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04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40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06" name="PlaceHolder 2"/>
          <p:cNvSpPr>
            <a:spLocks noGrp="1"/>
          </p:cNvSpPr>
          <p:nvPr>
            <p:ph type="ftr" idx="202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07" name="PlaceHolder 3"/>
          <p:cNvSpPr>
            <a:spLocks noGrp="1"/>
          </p:cNvSpPr>
          <p:nvPr>
            <p:ph type="sldNum" idx="203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EB71751-FDCE-4AE7-9DBA-40BA04376B92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08" name="PlaceHolder 4"/>
          <p:cNvSpPr>
            <a:spLocks noGrp="1"/>
          </p:cNvSpPr>
          <p:nvPr>
            <p:ph type="dt" idx="204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41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1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1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1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1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1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1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1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1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2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2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2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42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42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2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2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2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2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2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3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3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3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3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3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3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436" name="Rectangle 38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37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438" name="PlaceHolder 1"/>
          <p:cNvSpPr>
            <a:spLocks noGrp="1"/>
          </p:cNvSpPr>
          <p:nvPr>
            <p:ph type="ftr" idx="205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39" name="PlaceHolder 2"/>
          <p:cNvSpPr>
            <a:spLocks noGrp="1"/>
          </p:cNvSpPr>
          <p:nvPr>
            <p:ph type="sldNum" idx="206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C466A90-8B54-4ED2-899C-84BFEE9A8A41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40" name="PlaceHolder 3"/>
          <p:cNvSpPr>
            <a:spLocks noGrp="1"/>
          </p:cNvSpPr>
          <p:nvPr>
            <p:ph type="dt" idx="207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05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6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7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8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9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0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1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2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3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4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5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6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17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18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9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0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1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2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3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4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5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6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7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8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9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30" name="Rectangle 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ftr" idx="19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5" name="PlaceHolder 5"/>
          <p:cNvSpPr>
            <a:spLocks noGrp="1"/>
          </p:cNvSpPr>
          <p:nvPr>
            <p:ph type="sldNum" idx="20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1BE8195-4A1D-4930-B485-A1610937677D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6" name="PlaceHolder 6"/>
          <p:cNvSpPr>
            <a:spLocks noGrp="1"/>
          </p:cNvSpPr>
          <p:nvPr>
            <p:ph type="dt" idx="21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1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442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43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44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45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46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47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48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49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50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51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52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53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454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455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56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57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58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59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60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61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62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63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64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65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66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467" name="Rectangle 38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68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46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1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2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3" name="PlaceHolder 5"/>
          <p:cNvSpPr>
            <a:spLocks noGrp="1"/>
          </p:cNvSpPr>
          <p:nvPr>
            <p:ph type="ftr" idx="208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74" name="PlaceHolder 6"/>
          <p:cNvSpPr>
            <a:spLocks noGrp="1"/>
          </p:cNvSpPr>
          <p:nvPr>
            <p:ph type="sldNum" idx="209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14417EC-3D84-42AE-85F9-7197969B67EC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75" name="PlaceHolder 7"/>
          <p:cNvSpPr>
            <a:spLocks noGrp="1"/>
          </p:cNvSpPr>
          <p:nvPr>
            <p:ph type="dt" idx="210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48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8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8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8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8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8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8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8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8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9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9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9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49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49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9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9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9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9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9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0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0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0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0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0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0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506" name="Rectangle 38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07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50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10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11" name="PlaceHolder 4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12" name="PlaceHolder 5"/>
          <p:cNvSpPr>
            <a:spLocks noGrp="1"/>
          </p:cNvSpPr>
          <p:nvPr>
            <p:ph type="ftr" idx="211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13" name="PlaceHolder 6"/>
          <p:cNvSpPr>
            <a:spLocks noGrp="1"/>
          </p:cNvSpPr>
          <p:nvPr>
            <p:ph type="sldNum" idx="212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5D65F95-8988-4A3E-9471-2CC45C8867A1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14" name="PlaceHolder 7"/>
          <p:cNvSpPr>
            <a:spLocks noGrp="1"/>
          </p:cNvSpPr>
          <p:nvPr>
            <p:ph type="dt" idx="213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9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520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21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22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23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24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25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26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27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28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29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30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31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532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533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34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35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36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37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38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39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40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41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42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43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44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545" name="Rectangle 38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46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54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49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50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51" name="PlaceHolder 5"/>
          <p:cNvSpPr>
            <a:spLocks noGrp="1"/>
          </p:cNvSpPr>
          <p:nvPr>
            <p:ph type="ftr" idx="214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52" name="PlaceHolder 6"/>
          <p:cNvSpPr>
            <a:spLocks noGrp="1"/>
          </p:cNvSpPr>
          <p:nvPr>
            <p:ph type="sldNum" idx="215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0929F6E-DF41-4BDF-913A-FDB301C6E0F0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53" name="PlaceHolder 7"/>
          <p:cNvSpPr>
            <a:spLocks noGrp="1"/>
          </p:cNvSpPr>
          <p:nvPr>
            <p:ph type="dt" idx="216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8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559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60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61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62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63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64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65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66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67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68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69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70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571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572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73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74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75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76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77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78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79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80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81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82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83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584" name="Rectangle 33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85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586" name="PlaceHolder 1"/>
          <p:cNvSpPr>
            <a:spLocks noGrp="1"/>
          </p:cNvSpPr>
          <p:nvPr>
            <p:ph type="ftr" idx="217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87" name="PlaceHolder 2"/>
          <p:cNvSpPr>
            <a:spLocks noGrp="1"/>
          </p:cNvSpPr>
          <p:nvPr>
            <p:ph type="sldNum" idx="218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D65999B-3A2D-4BC3-8C8D-318C76FCDA01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88" name="PlaceHolder 3"/>
          <p:cNvSpPr>
            <a:spLocks noGrp="1"/>
          </p:cNvSpPr>
          <p:nvPr>
            <p:ph type="dt" idx="219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9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590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91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92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93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94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95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96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97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98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99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00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01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602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603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04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05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06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07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08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09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10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11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12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13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14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615" name="Rectangle 33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16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61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19" name="PlaceHolder 3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20" name="PlaceHolder 4"/>
          <p:cNvSpPr>
            <a:spLocks noGrp="1"/>
          </p:cNvSpPr>
          <p:nvPr>
            <p:ph type="ftr" idx="220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21" name="PlaceHolder 5"/>
          <p:cNvSpPr>
            <a:spLocks noGrp="1"/>
          </p:cNvSpPr>
          <p:nvPr>
            <p:ph type="sldNum" idx="221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F001990-6475-4412-ACE9-8E0494402262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22" name="PlaceHolder 6"/>
          <p:cNvSpPr>
            <a:spLocks noGrp="1"/>
          </p:cNvSpPr>
          <p:nvPr>
            <p:ph type="dt" idx="222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6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627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28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29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30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31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32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33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34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35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36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37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38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639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640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41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42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43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44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45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46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47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48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49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50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51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652" name="Rectangle 33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53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65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6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7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8" name="PlaceHolder 5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9" name="PlaceHolder 6"/>
          <p:cNvSpPr>
            <a:spLocks noGrp="1"/>
          </p:cNvSpPr>
          <p:nvPr>
            <p:ph type="ftr" idx="223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60" name="PlaceHolder 7"/>
          <p:cNvSpPr>
            <a:spLocks noGrp="1"/>
          </p:cNvSpPr>
          <p:nvPr>
            <p:ph type="sldNum" idx="224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5BD3CA1-8A01-418E-B990-4F359341F20F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61" name="PlaceHolder 8"/>
          <p:cNvSpPr>
            <a:spLocks noGrp="1"/>
          </p:cNvSpPr>
          <p:nvPr>
            <p:ph type="dt" idx="225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7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668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69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70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71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72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73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74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75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76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77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78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79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680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681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82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83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84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85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86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87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88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89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90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91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92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693" name="Rectangle 33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94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695" name="PlaceHolder 1"/>
          <p:cNvSpPr>
            <a:spLocks noGrp="1"/>
          </p:cNvSpPr>
          <p:nvPr>
            <p:ph type="ftr" idx="226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96" name="PlaceHolder 2"/>
          <p:cNvSpPr>
            <a:spLocks noGrp="1"/>
          </p:cNvSpPr>
          <p:nvPr>
            <p:ph type="sldNum" idx="227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169EEC7-7354-4DD3-AE84-C2436C1C6275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97" name="PlaceHolder 3"/>
          <p:cNvSpPr>
            <a:spLocks noGrp="1"/>
          </p:cNvSpPr>
          <p:nvPr>
            <p:ph type="dt" idx="228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8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699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00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01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02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03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04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05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06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07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08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09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10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711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712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13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14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15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16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17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18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19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20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21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22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23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724" name="Rectangle 33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25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72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28" name="PlaceHolder 3"/>
          <p:cNvSpPr>
            <a:spLocks noGrp="1"/>
          </p:cNvSpPr>
          <p:nvPr>
            <p:ph type="ftr" idx="229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29" name="PlaceHolder 4"/>
          <p:cNvSpPr>
            <a:spLocks noGrp="1"/>
          </p:cNvSpPr>
          <p:nvPr>
            <p:ph type="sldNum" idx="230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35425A4-A51C-4BB9-8026-182EC99B8645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30" name="PlaceHolder 5"/>
          <p:cNvSpPr>
            <a:spLocks noGrp="1"/>
          </p:cNvSpPr>
          <p:nvPr>
            <p:ph type="dt" idx="231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3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734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35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36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37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38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39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40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41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42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43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44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45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746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747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48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49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50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51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52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53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54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55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56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57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58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759" name="Rectangle 33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60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76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63" name="PlaceHolder 3"/>
          <p:cNvSpPr>
            <a:spLocks noGrp="1"/>
          </p:cNvSpPr>
          <p:nvPr>
            <p:ph type="ftr" idx="232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64" name="PlaceHolder 4"/>
          <p:cNvSpPr>
            <a:spLocks noGrp="1"/>
          </p:cNvSpPr>
          <p:nvPr>
            <p:ph type="sldNum" idx="233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2279CBF-FFD6-4412-9737-7423E20E3834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65" name="PlaceHolder 5"/>
          <p:cNvSpPr>
            <a:spLocks noGrp="1"/>
          </p:cNvSpPr>
          <p:nvPr>
            <p:ph type="dt" idx="234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8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769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70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71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72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73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74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75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76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77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78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79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80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781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782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83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84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85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86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87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88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89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90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91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92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93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794" name="Rectangle 33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95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79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98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99" name="PlaceHolder 4"/>
          <p:cNvSpPr>
            <a:spLocks noGrp="1"/>
          </p:cNvSpPr>
          <p:nvPr>
            <p:ph type="ftr" idx="235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00" name="PlaceHolder 5"/>
          <p:cNvSpPr>
            <a:spLocks noGrp="1"/>
          </p:cNvSpPr>
          <p:nvPr>
            <p:ph type="sldNum" idx="236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F36B5BF-58C8-4F7E-B064-8162EE709780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01" name="PlaceHolder 6"/>
          <p:cNvSpPr>
            <a:spLocks noGrp="1"/>
          </p:cNvSpPr>
          <p:nvPr>
            <p:ph type="dt" idx="237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41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5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5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6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66" name="Rectangle 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ftr" idx="22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23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55F9BAF-EDD1-428F-B994-87AF70A17869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dt" idx="24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5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806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07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08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09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10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11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12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13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14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15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16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17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818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819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20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21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22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23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24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25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26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27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28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29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30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831" name="Rectangle 33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32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8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34" name="PlaceHolder 2"/>
          <p:cNvSpPr>
            <a:spLocks noGrp="1"/>
          </p:cNvSpPr>
          <p:nvPr>
            <p:ph type="ftr" idx="238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35" name="PlaceHolder 3"/>
          <p:cNvSpPr>
            <a:spLocks noGrp="1"/>
          </p:cNvSpPr>
          <p:nvPr>
            <p:ph type="sldNum" idx="239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17D3958-6DBE-42BF-9D89-26462D8A1692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36" name="PlaceHolder 4"/>
          <p:cNvSpPr>
            <a:spLocks noGrp="1"/>
          </p:cNvSpPr>
          <p:nvPr>
            <p:ph type="dt" idx="240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8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839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40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41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42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43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44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45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46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47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48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49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50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851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852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53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54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55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56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57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58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59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60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61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62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63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864" name="Rectangle 33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65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866" name="PlaceHolder 1"/>
          <p:cNvSpPr>
            <a:spLocks noGrp="1"/>
          </p:cNvSpPr>
          <p:nvPr>
            <p:ph type="ftr" idx="241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67" name="PlaceHolder 2"/>
          <p:cNvSpPr>
            <a:spLocks noGrp="1"/>
          </p:cNvSpPr>
          <p:nvPr>
            <p:ph type="sldNum" idx="242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C810DBD-23F8-4CAD-ADC9-A25CA8EB47DF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68" name="PlaceHolder 3"/>
          <p:cNvSpPr>
            <a:spLocks noGrp="1"/>
          </p:cNvSpPr>
          <p:nvPr>
            <p:ph type="dt" idx="243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9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870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71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72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73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74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75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76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77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78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79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80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81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882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883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84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85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86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87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88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89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90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91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92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93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94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895" name="Rectangle 33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96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89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99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00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01" name="PlaceHolder 5"/>
          <p:cNvSpPr>
            <a:spLocks noGrp="1"/>
          </p:cNvSpPr>
          <p:nvPr>
            <p:ph type="ftr" idx="244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02" name="PlaceHolder 6"/>
          <p:cNvSpPr>
            <a:spLocks noGrp="1"/>
          </p:cNvSpPr>
          <p:nvPr>
            <p:ph type="sldNum" idx="245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061CF27-EFE3-488B-AB9B-D387872697BE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03" name="PlaceHolder 7"/>
          <p:cNvSpPr>
            <a:spLocks noGrp="1"/>
          </p:cNvSpPr>
          <p:nvPr>
            <p:ph type="dt" idx="246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8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909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10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11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12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13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14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15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16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17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18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19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20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921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922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23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24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25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26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27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28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29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30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31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32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33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934" name="Rectangle 33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935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93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38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39" name="PlaceHolder 4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40" name="PlaceHolder 5"/>
          <p:cNvSpPr>
            <a:spLocks noGrp="1"/>
          </p:cNvSpPr>
          <p:nvPr>
            <p:ph type="ftr" idx="247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41" name="PlaceHolder 6"/>
          <p:cNvSpPr>
            <a:spLocks noGrp="1"/>
          </p:cNvSpPr>
          <p:nvPr>
            <p:ph type="sldNum" idx="248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CCA812E-2282-44D1-826F-B745F0BBDCC7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42" name="PlaceHolder 7"/>
          <p:cNvSpPr>
            <a:spLocks noGrp="1"/>
          </p:cNvSpPr>
          <p:nvPr>
            <p:ph type="dt" idx="249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7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948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49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50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51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52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53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54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55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56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57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58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59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960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961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62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63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64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65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66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67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68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69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70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71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72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973" name="Rectangle 33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974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97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77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78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79" name="PlaceHolder 5"/>
          <p:cNvSpPr>
            <a:spLocks noGrp="1"/>
          </p:cNvSpPr>
          <p:nvPr>
            <p:ph type="ftr" idx="250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80" name="PlaceHolder 6"/>
          <p:cNvSpPr>
            <a:spLocks noGrp="1"/>
          </p:cNvSpPr>
          <p:nvPr>
            <p:ph type="sldNum" idx="251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7EEFA27-34EC-4CDF-A7A3-7F8FB7937380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81" name="PlaceHolder 7"/>
          <p:cNvSpPr>
            <a:spLocks noGrp="1"/>
          </p:cNvSpPr>
          <p:nvPr>
            <p:ph type="dt" idx="252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6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987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88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89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90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91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92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93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94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95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96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97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98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999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000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01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02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03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04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05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06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07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08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09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10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11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012" name="Rectangle 32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13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014" name="PlaceHolder 1"/>
          <p:cNvSpPr>
            <a:spLocks noGrp="1"/>
          </p:cNvSpPr>
          <p:nvPr>
            <p:ph type="ftr" idx="253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15" name="PlaceHolder 2"/>
          <p:cNvSpPr>
            <a:spLocks noGrp="1"/>
          </p:cNvSpPr>
          <p:nvPr>
            <p:ph type="sldNum" idx="254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ADD296E-207D-449D-AA04-46F377892171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16" name="PlaceHolder 3"/>
          <p:cNvSpPr>
            <a:spLocks noGrp="1"/>
          </p:cNvSpPr>
          <p:nvPr>
            <p:ph type="dt" idx="255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7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018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19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20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21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22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23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24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25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26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27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28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29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030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031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32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33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34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35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36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37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38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39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40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41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42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043" name="Rectangle 32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44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04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47" name="PlaceHolder 3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48" name="PlaceHolder 4"/>
          <p:cNvSpPr>
            <a:spLocks noGrp="1"/>
          </p:cNvSpPr>
          <p:nvPr>
            <p:ph type="ftr" idx="256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49" name="PlaceHolder 5"/>
          <p:cNvSpPr>
            <a:spLocks noGrp="1"/>
          </p:cNvSpPr>
          <p:nvPr>
            <p:ph type="sldNum" idx="257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8F3FD10-F178-40FF-8E8F-EE0161177E39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50" name="PlaceHolder 6"/>
          <p:cNvSpPr>
            <a:spLocks noGrp="1"/>
          </p:cNvSpPr>
          <p:nvPr>
            <p:ph type="dt" idx="258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4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055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56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57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58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59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60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61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62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63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64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65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66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067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068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69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70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71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72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73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74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75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76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77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78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79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080" name="Rectangle 32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81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08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84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85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86" name="PlaceHolder 5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87" name="PlaceHolder 6"/>
          <p:cNvSpPr>
            <a:spLocks noGrp="1"/>
          </p:cNvSpPr>
          <p:nvPr>
            <p:ph type="ftr" idx="259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8" name="PlaceHolder 7"/>
          <p:cNvSpPr>
            <a:spLocks noGrp="1"/>
          </p:cNvSpPr>
          <p:nvPr>
            <p:ph type="sldNum" idx="260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2A585F2-ACAC-4F50-9D44-5BD167D532B9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9" name="PlaceHolder 8"/>
          <p:cNvSpPr>
            <a:spLocks noGrp="1"/>
          </p:cNvSpPr>
          <p:nvPr>
            <p:ph type="dt" idx="261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5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096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97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98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99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00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01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02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03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04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05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06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07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108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109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10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11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12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13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14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15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16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17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18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19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20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121" name="Rectangle 32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122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123" name="PlaceHolder 1"/>
          <p:cNvSpPr>
            <a:spLocks noGrp="1"/>
          </p:cNvSpPr>
          <p:nvPr>
            <p:ph type="ftr" idx="262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24" name="PlaceHolder 2"/>
          <p:cNvSpPr>
            <a:spLocks noGrp="1"/>
          </p:cNvSpPr>
          <p:nvPr>
            <p:ph type="sldNum" idx="263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A9D4589-788D-4C12-865F-D70616C028F5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25" name="PlaceHolder 3"/>
          <p:cNvSpPr>
            <a:spLocks noGrp="1"/>
          </p:cNvSpPr>
          <p:nvPr>
            <p:ph type="dt" idx="264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6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127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28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29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30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31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32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33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34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35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36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37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38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139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140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41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42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43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44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45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46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47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48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49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50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51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152" name="Rectangle 32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153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15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56" name="PlaceHolder 3"/>
          <p:cNvSpPr>
            <a:spLocks noGrp="1"/>
          </p:cNvSpPr>
          <p:nvPr>
            <p:ph type="ftr" idx="265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57" name="PlaceHolder 4"/>
          <p:cNvSpPr>
            <a:spLocks noGrp="1"/>
          </p:cNvSpPr>
          <p:nvPr>
            <p:ph type="sldNum" idx="266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B038724-19DF-4A76-9D27-858681B027F1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58" name="PlaceHolder 5"/>
          <p:cNvSpPr>
            <a:spLocks noGrp="1"/>
          </p:cNvSpPr>
          <p:nvPr>
            <p:ph type="dt" idx="267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73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4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5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6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7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8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9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0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1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2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3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4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85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86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7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8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9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0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1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2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3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4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5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6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7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98" name="Rectangle 6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99" name="PlaceHolder 1"/>
          <p:cNvSpPr>
            <a:spLocks noGrp="1"/>
          </p:cNvSpPr>
          <p:nvPr>
            <p:ph type="ftr" idx="25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sldNum" idx="26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0EA90CE-C886-45FF-AC46-2696AFF3EAA8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dt" idx="27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1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162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63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64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65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66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67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68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69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70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71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72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73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174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175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76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77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78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79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80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81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82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83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84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85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86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187" name="Rectangle 32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188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18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91" name="PlaceHolder 3"/>
          <p:cNvSpPr>
            <a:spLocks noGrp="1"/>
          </p:cNvSpPr>
          <p:nvPr>
            <p:ph type="ftr" idx="268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92" name="PlaceHolder 4"/>
          <p:cNvSpPr>
            <a:spLocks noGrp="1"/>
          </p:cNvSpPr>
          <p:nvPr>
            <p:ph type="sldNum" idx="269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83DA2A6-98F0-4314-983A-C4891C2952BC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93" name="PlaceHolder 5"/>
          <p:cNvSpPr>
            <a:spLocks noGrp="1"/>
          </p:cNvSpPr>
          <p:nvPr>
            <p:ph type="dt" idx="270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6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197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98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99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00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01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02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03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04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05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06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07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08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209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210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11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12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13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14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15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16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17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18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19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20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21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222" name="Rectangle 32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223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22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26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27" name="PlaceHolder 4"/>
          <p:cNvSpPr>
            <a:spLocks noGrp="1"/>
          </p:cNvSpPr>
          <p:nvPr>
            <p:ph type="ftr" idx="271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28" name="PlaceHolder 5"/>
          <p:cNvSpPr>
            <a:spLocks noGrp="1"/>
          </p:cNvSpPr>
          <p:nvPr>
            <p:ph type="sldNum" idx="272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0306E08-8307-470D-BF6D-2BA1E82D3824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29" name="PlaceHolder 6"/>
          <p:cNvSpPr>
            <a:spLocks noGrp="1"/>
          </p:cNvSpPr>
          <p:nvPr>
            <p:ph type="dt" idx="273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3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234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35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36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37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38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39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40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41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42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43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44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45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246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247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48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49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50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51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52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53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54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55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56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57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58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259" name="Rectangle 32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260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26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62" name="PlaceHolder 2"/>
          <p:cNvSpPr>
            <a:spLocks noGrp="1"/>
          </p:cNvSpPr>
          <p:nvPr>
            <p:ph type="ftr" idx="274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63" name="PlaceHolder 3"/>
          <p:cNvSpPr>
            <a:spLocks noGrp="1"/>
          </p:cNvSpPr>
          <p:nvPr>
            <p:ph type="sldNum" idx="275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9349279-C01D-40BC-BCDC-584F7C7F86E9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64" name="PlaceHolder 4"/>
          <p:cNvSpPr>
            <a:spLocks noGrp="1"/>
          </p:cNvSpPr>
          <p:nvPr>
            <p:ph type="dt" idx="276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6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267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68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69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70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71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72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73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74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75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76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77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78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279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280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81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82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83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84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85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86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87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88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89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90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91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292" name="Rectangle 32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293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294" name="PlaceHolder 1"/>
          <p:cNvSpPr>
            <a:spLocks noGrp="1"/>
          </p:cNvSpPr>
          <p:nvPr>
            <p:ph type="ftr" idx="277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95" name="PlaceHolder 2"/>
          <p:cNvSpPr>
            <a:spLocks noGrp="1"/>
          </p:cNvSpPr>
          <p:nvPr>
            <p:ph type="sldNum" idx="278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066B2D4-9C70-4FB1-9855-5EA5BF150A31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96" name="PlaceHolder 3"/>
          <p:cNvSpPr>
            <a:spLocks noGrp="1"/>
          </p:cNvSpPr>
          <p:nvPr>
            <p:ph type="dt" idx="279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298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99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00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01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02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03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04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05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06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07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08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09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310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311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12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13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14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15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16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17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18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19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20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21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22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323" name="Rectangle 32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324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32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27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28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29" name="PlaceHolder 5"/>
          <p:cNvSpPr>
            <a:spLocks noGrp="1"/>
          </p:cNvSpPr>
          <p:nvPr>
            <p:ph type="ftr" idx="280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30" name="PlaceHolder 6"/>
          <p:cNvSpPr>
            <a:spLocks noGrp="1"/>
          </p:cNvSpPr>
          <p:nvPr>
            <p:ph type="sldNum" idx="281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B0B7962-1706-4FF2-8F25-6B5AEB82774A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31" name="PlaceHolder 7"/>
          <p:cNvSpPr>
            <a:spLocks noGrp="1"/>
          </p:cNvSpPr>
          <p:nvPr>
            <p:ph type="dt" idx="282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337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38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39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40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41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42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43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44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45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46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47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48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349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350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51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52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53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54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55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56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57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58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59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60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61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362" name="Rectangle 32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363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36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66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67" name="PlaceHolder 4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68" name="PlaceHolder 5"/>
          <p:cNvSpPr>
            <a:spLocks noGrp="1"/>
          </p:cNvSpPr>
          <p:nvPr>
            <p:ph type="ftr" idx="283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69" name="PlaceHolder 6"/>
          <p:cNvSpPr>
            <a:spLocks noGrp="1"/>
          </p:cNvSpPr>
          <p:nvPr>
            <p:ph type="sldNum" idx="284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4AD5078-83B8-48AF-ABD6-EF26C615582B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70" name="PlaceHolder 7"/>
          <p:cNvSpPr>
            <a:spLocks noGrp="1"/>
          </p:cNvSpPr>
          <p:nvPr>
            <p:ph type="dt" idx="285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5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376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77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78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79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80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81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82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83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84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85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86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87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388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389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90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91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92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93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94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95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96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97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98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99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00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401" name="Rectangle 32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402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40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5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6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7" name="PlaceHolder 5"/>
          <p:cNvSpPr>
            <a:spLocks noGrp="1"/>
          </p:cNvSpPr>
          <p:nvPr>
            <p:ph type="ftr" idx="286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08" name="PlaceHolder 6"/>
          <p:cNvSpPr>
            <a:spLocks noGrp="1"/>
          </p:cNvSpPr>
          <p:nvPr>
            <p:ph type="sldNum" idx="287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D93300D-05C0-4D81-9A00-C7851C875DCC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09" name="PlaceHolder 7"/>
          <p:cNvSpPr>
            <a:spLocks noGrp="1"/>
          </p:cNvSpPr>
          <p:nvPr>
            <p:ph type="dt" idx="288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4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415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16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17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18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19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20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21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22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23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24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25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26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427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428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29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30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31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32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33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34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35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36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37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38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39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440" name="Rectangle 35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441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442" name="PlaceHolder 1"/>
          <p:cNvSpPr>
            <a:spLocks noGrp="1"/>
          </p:cNvSpPr>
          <p:nvPr>
            <p:ph type="ftr" idx="289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43" name="PlaceHolder 2"/>
          <p:cNvSpPr>
            <a:spLocks noGrp="1"/>
          </p:cNvSpPr>
          <p:nvPr>
            <p:ph type="sldNum" idx="290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C1D5954-A712-459B-867D-3D4E9663D1C0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44" name="PlaceHolder 3"/>
          <p:cNvSpPr>
            <a:spLocks noGrp="1"/>
          </p:cNvSpPr>
          <p:nvPr>
            <p:ph type="dt" idx="291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5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446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47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48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49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50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51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52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53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54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55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56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57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458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459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60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61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62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63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64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65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66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67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68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69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70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471" name="Rectangle 35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472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47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75" name="PlaceHolder 3"/>
          <p:cNvSpPr>
            <a:spLocks noGrp="1"/>
          </p:cNvSpPr>
          <p:nvPr>
            <p:ph type="body"/>
          </p:nvPr>
        </p:nvSpPr>
        <p:spPr>
          <a:xfrm>
            <a:off x="609480" y="2595240"/>
            <a:ext cx="53535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76" name="PlaceHolder 4"/>
          <p:cNvSpPr>
            <a:spLocks noGrp="1"/>
          </p:cNvSpPr>
          <p:nvPr>
            <p:ph type="ftr" idx="292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77" name="PlaceHolder 5"/>
          <p:cNvSpPr>
            <a:spLocks noGrp="1"/>
          </p:cNvSpPr>
          <p:nvPr>
            <p:ph type="sldNum" idx="293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DEBE8B1-3574-4EBD-AC76-DF9A1F498644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78" name="PlaceHolder 6"/>
          <p:cNvSpPr>
            <a:spLocks noGrp="1"/>
          </p:cNvSpPr>
          <p:nvPr>
            <p:ph type="dt" idx="294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2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483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1160 w 100080"/>
                <a:gd name="textAreaTop" fmla="*/ 0 h 625320"/>
                <a:gd name="textAreaBottom" fmla="*/ 62640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84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920 w 645840"/>
                <a:gd name="textAreaTop" fmla="*/ 0 h 2321640"/>
                <a:gd name="textAreaBottom" fmla="*/ 232272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85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840 w 608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86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720 w 170640"/>
                <a:gd name="textAreaTop" fmla="*/ 0 h 362880"/>
                <a:gd name="textAreaBottom" fmla="*/ 36396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87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2240 w 821160"/>
                <a:gd name="textAreaTop" fmla="*/ 0 h 3327840"/>
                <a:gd name="textAreaBottom" fmla="*/ 332892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88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560 w 105480"/>
                <a:gd name="textAreaTop" fmla="*/ 0 h 2927160"/>
                <a:gd name="textAreaBottom" fmla="*/ 292824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89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480 w 77400"/>
                <a:gd name="textAreaTop" fmla="*/ 0 h 493200"/>
                <a:gd name="textAreaBottom" fmla="*/ 49428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90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440 w 189360"/>
                <a:gd name="textAreaTop" fmla="*/ 0 h 1024200"/>
                <a:gd name="textAreaBottom" fmla="*/ 102528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91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480 w 2075400"/>
                <a:gd name="textAreaTop" fmla="*/ 0 h 4047480"/>
                <a:gd name="textAreaBottom" fmla="*/ 404856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92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360 w 161280"/>
                <a:gd name="textAreaTop" fmla="*/ 0 h 336600"/>
                <a:gd name="textAreaBottom" fmla="*/ 33768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93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800 w 36720"/>
                <a:gd name="textAreaTop" fmla="*/ 0 h 221040"/>
                <a:gd name="textAreaBottom" fmla="*/ 22212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94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9040 w 237960"/>
                <a:gd name="textAreaTop" fmla="*/ 0 h 621720"/>
                <a:gd name="textAreaBottom" fmla="*/ 62280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495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3496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640 w 493560"/>
                <a:gd name="textAreaTop" fmla="*/ 0 h 4400280"/>
                <a:gd name="textAreaBottom" fmla="*/ 440136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97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720 w 422640"/>
                <a:gd name="textAreaTop" fmla="*/ 0 h 1580040"/>
                <a:gd name="textAreaBottom" fmla="*/ 158112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98" name="Freeform 29"/>
            <p:cNvSpPr/>
            <p:nvPr/>
          </p:nvSpPr>
          <p:spPr>
            <a:xfrm>
              <a:off x="1006200" y="5862600"/>
              <a:ext cx="430560" cy="990000"/>
            </a:xfrm>
            <a:custGeom>
              <a:avLst/>
              <a:gdLst>
                <a:gd name="textAreaLeft" fmla="*/ 0 w 430560"/>
                <a:gd name="textAreaRight" fmla="*/ 431640 w 430560"/>
                <a:gd name="textAreaTop" fmla="*/ 0 h 990000"/>
                <a:gd name="textAreaBottom" fmla="*/ 99108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99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2240 w 551160"/>
                <a:gd name="textAreaTop" fmla="*/ 0 h 2235240"/>
                <a:gd name="textAreaBottom" fmla="*/ 223632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00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600 w 173520"/>
                <a:gd name="textAreaTop" fmla="*/ 0 h 3026520"/>
                <a:gd name="textAreaBottom" fmla="*/ 302760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01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640 w 133560"/>
                <a:gd name="textAreaTop" fmla="*/ 0 h 280800"/>
                <a:gd name="textAreaBottom" fmla="*/ 28188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02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800 w 81720"/>
                <a:gd name="textAreaTop" fmla="*/ 0 h 510840"/>
                <a:gd name="textAreaBottom" fmla="*/ 51192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03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480 w 1409400"/>
                <a:gd name="textAreaTop" fmla="*/ 0 h 2716200"/>
                <a:gd name="textAreaBottom" fmla="*/ 271728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04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960 w 119880"/>
                <a:gd name="textAreaTop" fmla="*/ 0 h 252360"/>
                <a:gd name="textAreaBottom" fmla="*/ 25344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05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8240 w 137160"/>
                <a:gd name="textAreaTop" fmla="*/ 0 h 673560"/>
                <a:gd name="textAreaBottom" fmla="*/ 67464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06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520 w 37440"/>
                <a:gd name="textAreaTop" fmla="*/ 0 h 227160"/>
                <a:gd name="textAreaBottom" fmla="*/ 22824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07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960 w 209880"/>
                <a:gd name="textAreaTop" fmla="*/ 0 h 529920"/>
                <a:gd name="textAreaBottom" fmla="*/ 53100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2e53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508" name="Rectangle 35"/>
          <p:cNvSpPr/>
          <p:nvPr/>
        </p:nvSpPr>
        <p:spPr>
          <a:xfrm>
            <a:off x="0" y="0"/>
            <a:ext cx="182160" cy="6857280"/>
          </a:xfrm>
          <a:custGeom>
            <a:avLst/>
            <a:gdLst>
              <a:gd name="textAreaLeft" fmla="*/ 0 w 182160"/>
              <a:gd name="textAreaRight" fmla="*/ 182880 w 182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e53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509" name="Freeform 11"/>
          <p:cNvSpPr/>
          <p:nvPr/>
        </p:nvSpPr>
        <p:spPr>
          <a:xfrm flipV="1">
            <a:off x="-3240" y="700200"/>
            <a:ext cx="1587960" cy="506520"/>
          </a:xfrm>
          <a:custGeom>
            <a:avLst/>
            <a:gdLst>
              <a:gd name="textAreaLeft" fmla="*/ 0 w 1587960"/>
              <a:gd name="textAreaRight" fmla="*/ 1589040 w 1587960"/>
              <a:gd name="textAreaTop" fmla="*/ 360 h 506520"/>
              <a:gd name="textAreaBottom" fmla="*/ 507600 h 50652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535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51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12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13" name="PlaceHolder 4"/>
          <p:cNvSpPr>
            <a:spLocks noGrp="1"/>
          </p:cNvSpPr>
          <p:nvPr>
            <p:ph type="body"/>
          </p:nvPr>
        </p:nvSpPr>
        <p:spPr>
          <a:xfrm>
            <a:off x="60948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14" name="PlaceHolder 5"/>
          <p:cNvSpPr>
            <a:spLocks noGrp="1"/>
          </p:cNvSpPr>
          <p:nvPr>
            <p:ph type="body"/>
          </p:nvPr>
        </p:nvSpPr>
        <p:spPr>
          <a:xfrm>
            <a:off x="3353040" y="2595240"/>
            <a:ext cx="2612160" cy="90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1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15" name="PlaceHolder 6"/>
          <p:cNvSpPr>
            <a:spLocks noGrp="1"/>
          </p:cNvSpPr>
          <p:nvPr>
            <p:ph type="ftr" idx="295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16" name="PlaceHolder 7"/>
          <p:cNvSpPr>
            <a:spLocks noGrp="1"/>
          </p:cNvSpPr>
          <p:nvPr>
            <p:ph type="sldNum" idx="296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80C83EE-ECB5-43AE-AB83-CDBA7FB8FF68}" type="slidenum">
              <a:rPr b="0" lang="en-US" sz="2000" spc="-1" strike="noStrike">
                <a:solidFill>
                  <a:srgbClr val="feffff"/>
                </a:solidFill>
                <a:latin typeface="Century Gothic"/>
                <a:ea typeface="DejaVu Sans"/>
              </a:rPr>
              <a:t>&lt;numéro&gt;</a:t>
            </a:fld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17" name="PlaceHolder 8"/>
          <p:cNvSpPr>
            <a:spLocks noGrp="1"/>
          </p:cNvSpPr>
          <p:nvPr>
            <p:ph type="dt" idx="297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2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4" name="PlaceHolder 1"/>
          <p:cNvSpPr>
            <a:spLocks noGrp="1"/>
          </p:cNvSpPr>
          <p:nvPr>
            <p:ph type="title"/>
          </p:nvPr>
        </p:nvSpPr>
        <p:spPr>
          <a:xfrm>
            <a:off x="2589120" y="2315880"/>
            <a:ext cx="8914680" cy="2262240"/>
          </a:xfrm>
          <a:prstGeom prst="rect">
            <a:avLst/>
          </a:prstGeom>
          <a:noFill/>
          <a:ln w="15840">
            <a:noFill/>
          </a:ln>
        </p:spPr>
        <p:txBody>
          <a:bodyPr lIns="90000" rIns="90000" tIns="45000" bIns="45000" anchor="b">
            <a:normAutofit fontScale="93422"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5400" spc="-1" strike="noStrike">
                <a:solidFill>
                  <a:srgbClr val="178dbb"/>
                </a:solidFill>
                <a:latin typeface="Century Gothic"/>
                <a:ea typeface="DejaVu Sans"/>
              </a:rPr>
              <a:t>Présentation Bilans Horaires dans les DIRECTIONS </a:t>
            </a:r>
            <a:br>
              <a:rPr sz="5400"/>
            </a:br>
            <a:r>
              <a:rPr b="0" lang="fr-FR" sz="2200" spc="-1" strike="noStrike">
                <a:solidFill>
                  <a:srgbClr val="178dbb"/>
                </a:solidFill>
                <a:latin typeface="Century Gothic"/>
                <a:ea typeface="DejaVu Sans"/>
              </a:rPr>
              <a:t>Chefs Prévisionnistes Régionaux et Météorologistes Conseils</a:t>
            </a:r>
            <a:br>
              <a:rPr sz="2200"/>
            </a:br>
            <a:endParaRPr b="0" lang="fr-FR" sz="2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15" name="PlaceHolder 2"/>
          <p:cNvSpPr>
            <a:spLocks noGrp="1"/>
          </p:cNvSpPr>
          <p:nvPr>
            <p:ph type="subTitle"/>
          </p:nvPr>
        </p:nvSpPr>
        <p:spPr>
          <a:xfrm>
            <a:off x="2589120" y="4777560"/>
            <a:ext cx="8914680" cy="1125720"/>
          </a:xfrm>
          <a:prstGeom prst="rect">
            <a:avLst/>
          </a:prstGeom>
          <a:noFill/>
          <a:ln w="15840">
            <a:noFill/>
          </a:ln>
        </p:spPr>
        <p:txBody>
          <a:bodyPr lIns="0" rIns="0" tIns="0" bIns="0" anchor="t">
            <a:normAutofit/>
          </a:bodyPr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595959"/>
                </a:solidFill>
                <a:latin typeface="Century Gothic"/>
                <a:ea typeface="DejaVu Sans"/>
              </a:rPr>
              <a:t>Données 2024 (Septembre)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16" name="Image 1184" descr=""/>
          <p:cNvPicPr/>
          <p:nvPr/>
        </p:nvPicPr>
        <p:blipFill>
          <a:blip r:embed="rId1"/>
          <a:stretch/>
        </p:blipFill>
        <p:spPr>
          <a:xfrm>
            <a:off x="10752120" y="0"/>
            <a:ext cx="1439280" cy="1439280"/>
          </a:xfrm>
          <a:prstGeom prst="rect">
            <a:avLst/>
          </a:prstGeom>
          <a:ln w="0">
            <a:noFill/>
          </a:ln>
        </p:spPr>
      </p:pic>
      <p:pic>
        <p:nvPicPr>
          <p:cNvPr id="7317" name="Image 1185" descr=""/>
          <p:cNvPicPr/>
          <p:nvPr/>
        </p:nvPicPr>
        <p:blipFill>
          <a:blip r:embed="rId2"/>
          <a:stretch/>
        </p:blipFill>
        <p:spPr>
          <a:xfrm>
            <a:off x="161640" y="0"/>
            <a:ext cx="1637640" cy="148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8" name="PlaceHolder 1"/>
          <p:cNvSpPr>
            <a:spLocks noGrp="1"/>
          </p:cNvSpPr>
          <p:nvPr>
            <p:ph type="title"/>
          </p:nvPr>
        </p:nvSpPr>
        <p:spPr>
          <a:xfrm>
            <a:off x="2593080" y="531000"/>
            <a:ext cx="8911080" cy="1184760"/>
          </a:xfrm>
          <a:prstGeom prst="rect">
            <a:avLst/>
          </a:prstGeom>
          <a:noFill/>
          <a:ln w="15840">
            <a:noFill/>
          </a:ln>
        </p:spPr>
        <p:txBody>
          <a:bodyPr lIns="0" rIns="0" tIns="0" bIns="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2">
                    <a:lumMod val="60000"/>
                    <a:lumOff val="40000"/>
                  </a:schemeClr>
                </a:solidFill>
                <a:latin typeface="Arial"/>
                <a:ea typeface="DejaVu Sans"/>
              </a:rPr>
              <a:t>Evolution du bilan horaire moyen par agent CPR (septembre 2024)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7319" name="Graphique 3"/>
          <p:cNvGraphicFramePr/>
          <p:nvPr/>
        </p:nvGraphicFramePr>
        <p:xfrm>
          <a:off x="2444760" y="1939680"/>
          <a:ext cx="8287200" cy="49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0" name="PlaceHolder 1"/>
          <p:cNvSpPr>
            <a:spLocks noGrp="1"/>
          </p:cNvSpPr>
          <p:nvPr>
            <p:ph type="title"/>
          </p:nvPr>
        </p:nvSpPr>
        <p:spPr>
          <a:xfrm>
            <a:off x="2593080" y="531000"/>
            <a:ext cx="8911080" cy="1184760"/>
          </a:xfrm>
          <a:prstGeom prst="rect">
            <a:avLst/>
          </a:prstGeom>
          <a:noFill/>
          <a:ln w="15840">
            <a:noFill/>
          </a:ln>
        </p:spPr>
        <p:txBody>
          <a:bodyPr lIns="0" rIns="0" tIns="0" bIns="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2">
                    <a:lumMod val="60000"/>
                    <a:lumOff val="40000"/>
                  </a:schemeClr>
                </a:solidFill>
                <a:latin typeface="Arial"/>
                <a:ea typeface="DejaVu Sans"/>
              </a:rPr>
              <a:t>Evolution du bilan horaire moyen par agent PC/MC (septembre 2024)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7321" name="Graphique 3"/>
          <p:cNvGraphicFramePr/>
          <p:nvPr/>
        </p:nvGraphicFramePr>
        <p:xfrm>
          <a:off x="2279880" y="1976760"/>
          <a:ext cx="8553960" cy="48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2" name="PlaceHolder 1"/>
          <p:cNvSpPr>
            <a:spLocks noGrp="1"/>
          </p:cNvSpPr>
          <p:nvPr>
            <p:ph type="title"/>
          </p:nvPr>
        </p:nvSpPr>
        <p:spPr>
          <a:xfrm>
            <a:off x="2248560" y="75240"/>
            <a:ext cx="8911080" cy="1184760"/>
          </a:xfrm>
          <a:prstGeom prst="rect">
            <a:avLst/>
          </a:prstGeom>
          <a:noFill/>
          <a:ln w="15840">
            <a:noFill/>
          </a:ln>
        </p:spPr>
        <p:txBody>
          <a:bodyPr lIns="0" rIns="0" tIns="0" bIns="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2">
                    <a:lumMod val="60000"/>
                    <a:lumOff val="40000"/>
                  </a:schemeClr>
                </a:solidFill>
                <a:latin typeface="Arial"/>
                <a:ea typeface="DejaVu Sans"/>
              </a:rPr>
              <a:t>Précisions sur les bilans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23" name="ZoneTexte 7424"/>
          <p:cNvSpPr/>
          <p:nvPr/>
        </p:nvSpPr>
        <p:spPr>
          <a:xfrm>
            <a:off x="1440000" y="1260360"/>
            <a:ext cx="9387000" cy="560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DIRCE : un bilan positif CMAN de près de 6000 heures (dont 2 agents cumulant 2400 heures), alors que le bilan total pour la division service est négatif (-700h, dont 1 agent au-delà des -700h)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Concernant les CPR, pas de bilan excessif.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DIRIF : le service Média atteint un bilan global de plus de 5600 heures (dont 2 agents cumulant quasiment 3000 heures). La division service, tant CPR que MC reste sur un bilan positif mais non excessif.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DIRN : 2 agents au dessus de 200 heures.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DIRNE : la quasi totalité des CPR tournent autour de 200 heures chacun, tandis que seul un MC est au dessus de 200 heures.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DIRO : 2 agents au-delà de 350 heures chez les CPR et 1 agent au-delà des 300 heures chez les MC.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DIRSE : le bilan CPR est au-delà des 5200 heures ( dont 2 agents cumulant plus de 3000 heures). Chez les MC 2 agents sont au-delà des 400 heures.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DIRSO : très peu d’agents MC ou CPR au dessus de 200 heures. A signaler 3 nouveaux arrivants MC et 3 CPR qui sont donc comptabilisés pour 0 heure au bilan.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4" name="PlaceHolder 1"/>
          <p:cNvSpPr>
            <a:spLocks noGrp="1"/>
          </p:cNvSpPr>
          <p:nvPr>
            <p:ph type="title"/>
          </p:nvPr>
        </p:nvSpPr>
        <p:spPr>
          <a:xfrm>
            <a:off x="2593080" y="531000"/>
            <a:ext cx="8911080" cy="548640"/>
          </a:xfrm>
          <a:prstGeom prst="rect">
            <a:avLst/>
          </a:prstGeom>
          <a:noFill/>
          <a:ln w="1584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115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1" lang="fr-FR" sz="2600" spc="-1" strike="noStrike">
                <a:solidFill>
                  <a:schemeClr val="dk1"/>
                </a:solidFill>
                <a:latin typeface="Times New Roman"/>
                <a:ea typeface="Droid Sans Fallback"/>
              </a:rPr>
              <a:t>CET des agents en service posté dans les DIR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25" name="ZoneTexte 7426"/>
          <p:cNvSpPr/>
          <p:nvPr/>
        </p:nvSpPr>
        <p:spPr>
          <a:xfrm>
            <a:off x="1440000" y="1260000"/>
            <a:ext cx="9387000" cy="529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Times New Roman"/>
                <a:ea typeface="Calibri"/>
              </a:rPr>
              <a:t>1392 jours pour 149 agents soit 9,3 jours par agents (moyenne nationale 7,7 jours)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Times New Roman"/>
                <a:ea typeface="Calibri"/>
              </a:rPr>
              <a:t>Détail par DIR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DIRCE : 153 jours (dont 21 indemnisés) pour 20 agents, soit 7,65 jours/agent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DIRIF : 209 jours (dont 73 indemnisés) pour 20 agents, soit 10,45 jours/agent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Times New Roman"/>
                <a:ea typeface="Calibri"/>
              </a:rPr>
              <a:t>             </a:t>
            </a:r>
            <a:r>
              <a:rPr b="0" lang="fr-FR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Dont Média 109 jours (45 indemnisés) pour 8 agents (13,6j/agent)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                      </a:t>
            </a:r>
            <a:r>
              <a:rPr b="0" lang="fr-FR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Hors Média 100 jours (28 indemnisés) pour 12 agents (8,3j/agents)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DIRN : 168 jours (dont 22 indemnisés) pour 13 agents, soit 12,9 jours/agent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DIRNE : 114 jours (dont 54 indemnisés) pour 12 agents, soit 9,5 jours/agent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DIRO : 201 jours (dont 74 indemnisés) pour 23 agents, soit 8,7 jours/agent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DIRSE : 294 jours (dont 115 indemnisés) pour 29 agents, soit 10,1 jours/agent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DIRSO : 235 jours (dont 42 indemnisés) pour 30 agents, soit 7,8 jours/agent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</a:t>
            </a:r>
            <a:r>
              <a:rPr b="0" lang="fr-F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Sur les 149 agents, 9 ont un CET supérieur ou égal à 60 jours.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Application>LibreOffice/7.6.7.2$Windows_X86_64 LibreOffice_project/dd47e4b30cb7dab30588d6c79c651f218165e3c5</Application>
  <AppVersion>15.0000</AppVersion>
  <Words>499</Words>
  <Paragraphs>45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2023-07-28T10:59:31Z</dcterms:created>
  <dc:creator>LANTENOIS Delphine</dc:creator>
  <dc:description/>
  <dc:language>fr-FR</dc:language>
  <cp:lastModifiedBy/>
  <dcterms:modified xsi:type="dcterms:W3CDTF">2024-09-20T08:00:08Z</dcterms:modified>
  <cp:revision>125</cp:revision>
  <dc:subject/>
  <dc:title>Evolution des demandes de télétravail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5</vt:i4>
  </property>
</Properties>
</file>